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 id="2147483846" r:id="rId6"/>
  </p:sldMasterIdLst>
  <p:notesMasterIdLst>
    <p:notesMasterId r:id="rId30"/>
  </p:notesMasterIdLst>
  <p:handoutMasterIdLst>
    <p:handoutMasterId r:id="rId31"/>
  </p:handoutMasterIdLst>
  <p:sldIdLst>
    <p:sldId id="293" r:id="rId7"/>
    <p:sldId id="731" r:id="rId8"/>
    <p:sldId id="708" r:id="rId9"/>
    <p:sldId id="707" r:id="rId10"/>
    <p:sldId id="716" r:id="rId11"/>
    <p:sldId id="717" r:id="rId12"/>
    <p:sldId id="712" r:id="rId13"/>
    <p:sldId id="515" r:id="rId14"/>
    <p:sldId id="713" r:id="rId15"/>
    <p:sldId id="714" r:id="rId16"/>
    <p:sldId id="260" r:id="rId17"/>
    <p:sldId id="732" r:id="rId18"/>
    <p:sldId id="516" r:id="rId19"/>
    <p:sldId id="517" r:id="rId20"/>
    <p:sldId id="715" r:id="rId21"/>
    <p:sldId id="730" r:id="rId22"/>
    <p:sldId id="724" r:id="rId23"/>
    <p:sldId id="725" r:id="rId24"/>
    <p:sldId id="726" r:id="rId25"/>
    <p:sldId id="727" r:id="rId26"/>
    <p:sldId id="711" r:id="rId27"/>
    <p:sldId id="510" r:id="rId28"/>
    <p:sldId id="356" r:id="rId29"/>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ING Me" panose="02000506040000020004" charset="0"/>
      <p:regular r:id="rId38"/>
      <p:bold r:id="rId39"/>
      <p:italic r:id="rId40"/>
      <p:boldItalic r:id="rId41"/>
    </p:embeddedFont>
    <p:embeddedFont>
      <p:font typeface="ING Me (Headings)" panose="020B0604020202020204" charset="0"/>
      <p:regular r:id="rId42"/>
      <p:bold r:id="rId43"/>
      <p:italic r:id="rId44"/>
    </p:embeddedFont>
    <p:embeddedFont>
      <p:font typeface="Source Sans Pro" panose="020B0503030403020204" pitchFamily="34" charset="0"/>
      <p:regular r:id="rId45"/>
      <p:bold r:id="rId46"/>
      <p:italic r:id="rId47"/>
      <p:boldItalic r:id="rId48"/>
    </p:embeddedFont>
  </p:embeddedFontLst>
  <p:custDataLst>
    <p:tags r:id="rId49"/>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E9116B-A557-D846-A316-F98F8D4F0161}" v="1" dt="2021-09-15T19:23:00.228"/>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4"/>
    <p:restoredTop sz="78640"/>
  </p:normalViewPr>
  <p:slideViewPr>
    <p:cSldViewPr snapToGrid="0">
      <p:cViewPr varScale="1">
        <p:scale>
          <a:sx n="67" d="100"/>
          <a:sy n="67" d="100"/>
        </p:scale>
        <p:origin x="1426" y="6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8.fntdata"/><Relationship Id="rId21" Type="http://schemas.openxmlformats.org/officeDocument/2006/relationships/slide" Target="slides/slide15.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5.fntdata"/><Relationship Id="rId49"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23/09/2021</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23/09/2021</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GB"/>
              <a:t>MP</a:t>
            </a:r>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10</a:t>
            </a:fld>
            <a:endParaRPr lang="en-GB"/>
          </a:p>
        </p:txBody>
      </p:sp>
    </p:spTree>
    <p:extLst>
      <p:ext uri="{BB962C8B-B14F-4D97-AF65-F5344CB8AC3E}">
        <p14:creationId xmlns:p14="http://schemas.microsoft.com/office/powerpoint/2010/main" val="2866178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11</a:t>
            </a:fld>
            <a:endParaRPr lang="en-GB"/>
          </a:p>
        </p:txBody>
      </p:sp>
    </p:spTree>
    <p:extLst>
      <p:ext uri="{BB962C8B-B14F-4D97-AF65-F5344CB8AC3E}">
        <p14:creationId xmlns:p14="http://schemas.microsoft.com/office/powerpoint/2010/main" val="653364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359410" lvl="1" indent="-179705"/>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12</a:t>
            </a:fld>
            <a:endParaRPr lang="en-GB"/>
          </a:p>
        </p:txBody>
      </p:sp>
    </p:spTree>
    <p:extLst>
      <p:ext uri="{BB962C8B-B14F-4D97-AF65-F5344CB8AC3E}">
        <p14:creationId xmlns:p14="http://schemas.microsoft.com/office/powerpoint/2010/main" val="2336052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359410" lvl="1" indent="-179705"/>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13</a:t>
            </a:fld>
            <a:endParaRPr lang="en-GB"/>
          </a:p>
        </p:txBody>
      </p:sp>
    </p:spTree>
    <p:extLst>
      <p:ext uri="{BB962C8B-B14F-4D97-AF65-F5344CB8AC3E}">
        <p14:creationId xmlns:p14="http://schemas.microsoft.com/office/powerpoint/2010/main" val="1903654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14</a:t>
            </a:fld>
            <a:endParaRPr lang="en-GB"/>
          </a:p>
        </p:txBody>
      </p:sp>
    </p:spTree>
    <p:extLst>
      <p:ext uri="{BB962C8B-B14F-4D97-AF65-F5344CB8AC3E}">
        <p14:creationId xmlns:p14="http://schemas.microsoft.com/office/powerpoint/2010/main" val="1773266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15</a:t>
            </a:fld>
            <a:endParaRPr lang="en-GB"/>
          </a:p>
        </p:txBody>
      </p:sp>
    </p:spTree>
    <p:extLst>
      <p:ext uri="{BB962C8B-B14F-4D97-AF65-F5344CB8AC3E}">
        <p14:creationId xmlns:p14="http://schemas.microsoft.com/office/powerpoint/2010/main" val="207202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dirty="0"/>
              <a:t>MR</a:t>
            </a:r>
          </a:p>
        </p:txBody>
      </p:sp>
      <p:sp>
        <p:nvSpPr>
          <p:cNvPr id="4" name="Slide Number Placeholder 3"/>
          <p:cNvSpPr>
            <a:spLocks noGrp="1"/>
          </p:cNvSpPr>
          <p:nvPr>
            <p:ph type="sldNum" sz="quarter" idx="5"/>
          </p:nvPr>
        </p:nvSpPr>
        <p:spPr/>
        <p:txBody>
          <a:bodyPr/>
          <a:lstStyle/>
          <a:p>
            <a:fld id="{E762DFE1-544E-4AD0-8AE2-9ADF9877B110}" type="slidenum">
              <a:rPr lang="en-GB" smtClean="0"/>
              <a:pPr/>
              <a:t>16</a:t>
            </a:fld>
            <a:endParaRPr lang="en-GB"/>
          </a:p>
        </p:txBody>
      </p:sp>
    </p:spTree>
    <p:extLst>
      <p:ext uri="{BB962C8B-B14F-4D97-AF65-F5344CB8AC3E}">
        <p14:creationId xmlns:p14="http://schemas.microsoft.com/office/powerpoint/2010/main" val="39798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a:t>MR</a:t>
            </a:r>
          </a:p>
        </p:txBody>
      </p:sp>
      <p:sp>
        <p:nvSpPr>
          <p:cNvPr id="4" name="Slide Number Placeholder 3"/>
          <p:cNvSpPr>
            <a:spLocks noGrp="1"/>
          </p:cNvSpPr>
          <p:nvPr>
            <p:ph type="sldNum" sz="quarter" idx="5"/>
          </p:nvPr>
        </p:nvSpPr>
        <p:spPr/>
        <p:txBody>
          <a:bodyPr/>
          <a:lstStyle/>
          <a:p>
            <a:fld id="{E762DFE1-544E-4AD0-8AE2-9ADF9877B110}" type="slidenum">
              <a:rPr lang="en-GB" smtClean="0"/>
              <a:pPr/>
              <a:t>17</a:t>
            </a:fld>
            <a:endParaRPr lang="en-GB"/>
          </a:p>
        </p:txBody>
      </p:sp>
    </p:spTree>
    <p:extLst>
      <p:ext uri="{BB962C8B-B14F-4D97-AF65-F5344CB8AC3E}">
        <p14:creationId xmlns:p14="http://schemas.microsoft.com/office/powerpoint/2010/main" val="463287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a:t>MR</a:t>
            </a:r>
          </a:p>
        </p:txBody>
      </p:sp>
      <p:sp>
        <p:nvSpPr>
          <p:cNvPr id="4" name="Slide Number Placeholder 3"/>
          <p:cNvSpPr>
            <a:spLocks noGrp="1"/>
          </p:cNvSpPr>
          <p:nvPr>
            <p:ph type="sldNum" sz="quarter" idx="5"/>
          </p:nvPr>
        </p:nvSpPr>
        <p:spPr/>
        <p:txBody>
          <a:bodyPr/>
          <a:lstStyle/>
          <a:p>
            <a:fld id="{E762DFE1-544E-4AD0-8AE2-9ADF9877B110}" type="slidenum">
              <a:rPr lang="en-GB" smtClean="0"/>
              <a:pPr/>
              <a:t>18</a:t>
            </a:fld>
            <a:endParaRPr lang="en-GB"/>
          </a:p>
        </p:txBody>
      </p:sp>
    </p:spTree>
    <p:extLst>
      <p:ext uri="{BB962C8B-B14F-4D97-AF65-F5344CB8AC3E}">
        <p14:creationId xmlns:p14="http://schemas.microsoft.com/office/powerpoint/2010/main" val="1400099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19</a:t>
            </a:fld>
            <a:endParaRPr lang="en-GB"/>
          </a:p>
        </p:txBody>
      </p:sp>
    </p:spTree>
    <p:extLst>
      <p:ext uri="{BB962C8B-B14F-4D97-AF65-F5344CB8AC3E}">
        <p14:creationId xmlns:p14="http://schemas.microsoft.com/office/powerpoint/2010/main" val="290143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b="1"/>
              <a:t>MP</a:t>
            </a:r>
          </a:p>
          <a:p>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2</a:t>
            </a:fld>
            <a:endParaRPr lang="en-GB"/>
          </a:p>
        </p:txBody>
      </p:sp>
    </p:spTree>
    <p:extLst>
      <p:ext uri="{BB962C8B-B14F-4D97-AF65-F5344CB8AC3E}">
        <p14:creationId xmlns:p14="http://schemas.microsoft.com/office/powerpoint/2010/main" val="1830651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20</a:t>
            </a:fld>
            <a:endParaRPr lang="en-GB"/>
          </a:p>
        </p:txBody>
      </p:sp>
    </p:spTree>
    <p:extLst>
      <p:ext uri="{BB962C8B-B14F-4D97-AF65-F5344CB8AC3E}">
        <p14:creationId xmlns:p14="http://schemas.microsoft.com/office/powerpoint/2010/main" val="4289316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dirty="0"/>
              <a:t>MR</a:t>
            </a:r>
          </a:p>
        </p:txBody>
      </p:sp>
      <p:sp>
        <p:nvSpPr>
          <p:cNvPr id="4" name="Slide Number Placeholder 3"/>
          <p:cNvSpPr>
            <a:spLocks noGrp="1"/>
          </p:cNvSpPr>
          <p:nvPr>
            <p:ph type="sldNum" sz="quarter" idx="5"/>
          </p:nvPr>
        </p:nvSpPr>
        <p:spPr/>
        <p:txBody>
          <a:bodyPr/>
          <a:lstStyle/>
          <a:p>
            <a:fld id="{E762DFE1-544E-4AD0-8AE2-9ADF9877B110}" type="slidenum">
              <a:rPr lang="en-GB" smtClean="0"/>
              <a:pPr/>
              <a:t>21</a:t>
            </a:fld>
            <a:endParaRPr lang="en-GB"/>
          </a:p>
        </p:txBody>
      </p:sp>
    </p:spTree>
    <p:extLst>
      <p:ext uri="{BB962C8B-B14F-4D97-AF65-F5344CB8AC3E}">
        <p14:creationId xmlns:p14="http://schemas.microsoft.com/office/powerpoint/2010/main" val="2865991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000" b="0" i="0" u="none" strike="noStrike" kern="1200" cap="none" spc="0" normalizeH="0" baseline="0" noProof="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GP</a:t>
            </a:r>
          </a:p>
          <a:p>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3</a:t>
            </a:fld>
            <a:endParaRPr lang="en-GB"/>
          </a:p>
        </p:txBody>
      </p:sp>
    </p:spTree>
    <p:extLst>
      <p:ext uri="{BB962C8B-B14F-4D97-AF65-F5344CB8AC3E}">
        <p14:creationId xmlns:p14="http://schemas.microsoft.com/office/powerpoint/2010/main" val="78077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a:p>
        </p:txBody>
      </p:sp>
    </p:spTree>
    <p:extLst>
      <p:ext uri="{BB962C8B-B14F-4D97-AF65-F5344CB8AC3E}">
        <p14:creationId xmlns:p14="http://schemas.microsoft.com/office/powerpoint/2010/main" val="4091563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a:p>
        </p:txBody>
      </p:sp>
    </p:spTree>
    <p:extLst>
      <p:ext uri="{BB962C8B-B14F-4D97-AF65-F5344CB8AC3E}">
        <p14:creationId xmlns:p14="http://schemas.microsoft.com/office/powerpoint/2010/main" val="3104694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endParaRPr lang="en-US" baseline="30000"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6</a:t>
            </a:fld>
            <a:endParaRPr lang="en-GB"/>
          </a:p>
        </p:txBody>
      </p:sp>
    </p:spTree>
    <p:extLst>
      <p:ext uri="{BB962C8B-B14F-4D97-AF65-F5344CB8AC3E}">
        <p14:creationId xmlns:p14="http://schemas.microsoft.com/office/powerpoint/2010/main" val="361569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7</a:t>
            </a:fld>
            <a:endParaRPr lang="en-GB"/>
          </a:p>
        </p:txBody>
      </p:sp>
    </p:spTree>
    <p:extLst>
      <p:ext uri="{BB962C8B-B14F-4D97-AF65-F5344CB8AC3E}">
        <p14:creationId xmlns:p14="http://schemas.microsoft.com/office/powerpoint/2010/main" val="1075083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179705" lvl="1" indent="0">
              <a:buClr>
                <a:srgbClr val="A8A8A8"/>
              </a:buClr>
              <a:buNone/>
            </a:pPr>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8</a:t>
            </a:fld>
            <a:endParaRPr lang="en-GB"/>
          </a:p>
        </p:txBody>
      </p:sp>
    </p:spTree>
    <p:extLst>
      <p:ext uri="{BB962C8B-B14F-4D97-AF65-F5344CB8AC3E}">
        <p14:creationId xmlns:p14="http://schemas.microsoft.com/office/powerpoint/2010/main" val="428965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9</a:t>
            </a:fld>
            <a:endParaRPr lang="en-GB"/>
          </a:p>
        </p:txBody>
      </p:sp>
    </p:spTree>
    <p:extLst>
      <p:ext uri="{BB962C8B-B14F-4D97-AF65-F5344CB8AC3E}">
        <p14:creationId xmlns:p14="http://schemas.microsoft.com/office/powerpoint/2010/main" val="1273283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 Circ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9FDFF00E-5E2D-4B7D-8279-28472AB7194B}"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838200" y="1717673"/>
            <a:ext cx="2341986" cy="2341986"/>
          </a:xfrm>
          <a:prstGeom prst="ellipse">
            <a:avLst/>
          </a:prstGeom>
        </p:spPr>
        <p:txBody>
          <a:bodyPr/>
          <a:lstStyle/>
          <a:p>
            <a:endParaRPr lang="en-US"/>
          </a:p>
        </p:txBody>
      </p:sp>
      <p:sp>
        <p:nvSpPr>
          <p:cNvPr id="7" name="Picture Placeholder 2"/>
          <p:cNvSpPr>
            <a:spLocks noGrp="1"/>
          </p:cNvSpPr>
          <p:nvPr>
            <p:ph type="pic" sz="quarter" idx="16"/>
          </p:nvPr>
        </p:nvSpPr>
        <p:spPr>
          <a:xfrm>
            <a:off x="4904174" y="1717673"/>
            <a:ext cx="2341986" cy="2341986"/>
          </a:xfrm>
          <a:prstGeom prst="ellipse">
            <a:avLst/>
          </a:prstGeom>
        </p:spPr>
        <p:txBody>
          <a:bodyPr/>
          <a:lstStyle/>
          <a:p>
            <a:endParaRPr lang="en-US"/>
          </a:p>
        </p:txBody>
      </p:sp>
      <p:sp>
        <p:nvSpPr>
          <p:cNvPr id="8" name="Picture Placeholder 2"/>
          <p:cNvSpPr>
            <a:spLocks noGrp="1"/>
          </p:cNvSpPr>
          <p:nvPr>
            <p:ph type="pic" sz="quarter" idx="18"/>
          </p:nvPr>
        </p:nvSpPr>
        <p:spPr>
          <a:xfrm>
            <a:off x="9018974" y="1717673"/>
            <a:ext cx="2341986" cy="2341986"/>
          </a:xfrm>
          <a:prstGeom prst="ellipse">
            <a:avLst/>
          </a:prstGeom>
        </p:spPr>
        <p:txBody>
          <a:bodyPr/>
          <a:lstStyle/>
          <a:p>
            <a:endParaRPr lang="en-US"/>
          </a:p>
        </p:txBody>
      </p:sp>
      <p:sp>
        <p:nvSpPr>
          <p:cNvPr id="9" name="Picture Placeholder 2"/>
          <p:cNvSpPr>
            <a:spLocks noGrp="1"/>
          </p:cNvSpPr>
          <p:nvPr>
            <p:ph type="pic" sz="quarter" idx="19"/>
          </p:nvPr>
        </p:nvSpPr>
        <p:spPr>
          <a:xfrm>
            <a:off x="2882334" y="3806874"/>
            <a:ext cx="2341986" cy="2341986"/>
          </a:xfrm>
          <a:prstGeom prst="ellipse">
            <a:avLst/>
          </a:prstGeom>
        </p:spPr>
        <p:txBody>
          <a:bodyPr/>
          <a:lstStyle/>
          <a:p>
            <a:endParaRPr lang="en-US"/>
          </a:p>
        </p:txBody>
      </p:sp>
      <p:sp>
        <p:nvSpPr>
          <p:cNvPr id="10" name="Picture Placeholder 2"/>
          <p:cNvSpPr>
            <a:spLocks noGrp="1"/>
          </p:cNvSpPr>
          <p:nvPr>
            <p:ph type="pic" sz="quarter" idx="20"/>
          </p:nvPr>
        </p:nvSpPr>
        <p:spPr>
          <a:xfrm>
            <a:off x="6997134" y="3806874"/>
            <a:ext cx="2341986" cy="2341986"/>
          </a:xfrm>
          <a:prstGeom prst="ellipse">
            <a:avLst/>
          </a:prstGeom>
        </p:spPr>
        <p:txBody>
          <a:bodyPr/>
          <a:lstStyle/>
          <a:p>
            <a:endParaRPr lang="en-US"/>
          </a:p>
        </p:txBody>
      </p:sp>
    </p:spTree>
    <p:extLst>
      <p:ext uri="{BB962C8B-B14F-4D97-AF65-F5344CB8AC3E}">
        <p14:creationId xmlns:p14="http://schemas.microsoft.com/office/powerpoint/2010/main" val="256743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 Picture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E61774D-4537-4110-AFDC-14BD1F1E2EF8}"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7"/>
          <p:cNvSpPr>
            <a:spLocks noGrp="1"/>
          </p:cNvSpPr>
          <p:nvPr>
            <p:ph type="pic" sz="quarter" idx="14"/>
          </p:nvPr>
        </p:nvSpPr>
        <p:spPr>
          <a:xfrm>
            <a:off x="1055688"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7" name="Picture Placeholder 7"/>
          <p:cNvSpPr>
            <a:spLocks noGrp="1"/>
          </p:cNvSpPr>
          <p:nvPr>
            <p:ph type="pic" sz="quarter" idx="19"/>
          </p:nvPr>
        </p:nvSpPr>
        <p:spPr>
          <a:xfrm>
            <a:off x="3575896"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8" name="Picture Placeholder 7"/>
          <p:cNvSpPr>
            <a:spLocks noGrp="1"/>
          </p:cNvSpPr>
          <p:nvPr>
            <p:ph type="pic" sz="quarter" idx="20"/>
          </p:nvPr>
        </p:nvSpPr>
        <p:spPr>
          <a:xfrm>
            <a:off x="6096104"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9" name="Picture Placeholder 7"/>
          <p:cNvSpPr>
            <a:spLocks noGrp="1"/>
          </p:cNvSpPr>
          <p:nvPr>
            <p:ph type="pic" sz="quarter" idx="21"/>
          </p:nvPr>
        </p:nvSpPr>
        <p:spPr>
          <a:xfrm>
            <a:off x="8616313"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Tree>
    <p:extLst>
      <p:ext uri="{BB962C8B-B14F-4D97-AF65-F5344CB8AC3E}">
        <p14:creationId xmlns:p14="http://schemas.microsoft.com/office/powerpoint/2010/main" val="1750719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grpId="0" nodeType="afterEffect" p14:presetBounceEnd="6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60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60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60000">
                                          <p:cBhvr additive="base">
                                            <p:cTn id="15"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60000">
                                          <p:cBhvr additive="base">
                                            <p:cTn id="23"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 Picture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EF971D78-A58D-4C60-99EB-42FE55B5A2A0}"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6"/>
          <p:cNvSpPr>
            <a:spLocks noGrp="1"/>
          </p:cNvSpPr>
          <p:nvPr>
            <p:ph type="pic" sz="quarter" idx="14"/>
          </p:nvPr>
        </p:nvSpPr>
        <p:spPr>
          <a:xfrm>
            <a:off x="6217800" y="1526591"/>
            <a:ext cx="5136000" cy="3360000"/>
          </a:xfrm>
          <a:prstGeom prst="rect">
            <a:avLst/>
          </a:prstGeom>
        </p:spPr>
      </p:sp>
      <p:sp>
        <p:nvSpPr>
          <p:cNvPr id="7" name="Picture Placeholder 7"/>
          <p:cNvSpPr>
            <a:spLocks noGrp="1"/>
          </p:cNvSpPr>
          <p:nvPr>
            <p:ph type="pic" sz="quarter" idx="15"/>
          </p:nvPr>
        </p:nvSpPr>
        <p:spPr>
          <a:xfrm>
            <a:off x="838200" y="1526591"/>
            <a:ext cx="5136000" cy="3360000"/>
          </a:xfrm>
          <a:prstGeom prst="rect">
            <a:avLst/>
          </a:prstGeom>
        </p:spPr>
      </p:sp>
    </p:spTree>
    <p:extLst>
      <p:ext uri="{BB962C8B-B14F-4D97-AF65-F5344CB8AC3E}">
        <p14:creationId xmlns:p14="http://schemas.microsoft.com/office/powerpoint/2010/main" val="715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andscape Picture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F178E291-C5B2-4B1B-8415-0B3A1B98BFAF}"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5"/>
          <p:cNvSpPr>
            <a:spLocks noGrp="1"/>
          </p:cNvSpPr>
          <p:nvPr>
            <p:ph type="pic" sz="quarter" idx="14"/>
          </p:nvPr>
        </p:nvSpPr>
        <p:spPr>
          <a:xfrm>
            <a:off x="838200" y="1524000"/>
            <a:ext cx="10632440" cy="3504000"/>
          </a:xfrm>
        </p:spPr>
        <p:txBody>
          <a:bodyPr/>
          <a:lstStyle/>
          <a:p>
            <a:endParaRPr lang="id-ID"/>
          </a:p>
        </p:txBody>
      </p:sp>
    </p:spTree>
    <p:extLst>
      <p:ext uri="{BB962C8B-B14F-4D97-AF65-F5344CB8AC3E}">
        <p14:creationId xmlns:p14="http://schemas.microsoft.com/office/powerpoint/2010/main" val="13341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21"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 Picture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E8BAFF3-A9D3-4C73-B2F8-9DEA0DD82BEF}"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8"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9"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0"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Tree>
    <p:extLst>
      <p:ext uri="{BB962C8B-B14F-4D97-AF65-F5344CB8AC3E}">
        <p14:creationId xmlns:p14="http://schemas.microsoft.com/office/powerpoint/2010/main" val="15193380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1" fill="hold" grpId="0" nodeType="after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0000">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14:bounceEnd="60000">
                                          <p:cBhvr additive="base">
                                            <p:cTn id="27"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14:bounceEnd="60000">
                                          <p:cBhvr additive="base">
                                            <p:cTn id="31"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60000">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14:bounceEnd="60000">
                                          <p:cBhvr additive="base">
                                            <p:cTn id="35"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60000">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14:bounceEnd="60000">
                                          <p:cBhvr additive="base">
                                            <p:cTn id="39"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4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P spid="13" grpId="0"/>
          <p:bldP spid="14" grpId="0"/>
        </p:bldLst>
      </p:timing>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0" y="0"/>
            <a:ext cx="6096000" cy="6858000"/>
          </a:xfrm>
        </p:spPr>
        <p:txBody>
          <a:bodyPr/>
          <a:lstStyle/>
          <a:p>
            <a:endParaRPr lang="id-ID"/>
          </a:p>
        </p:txBody>
      </p:sp>
    </p:spTree>
    <p:extLst>
      <p:ext uri="{BB962C8B-B14F-4D97-AF65-F5344CB8AC3E}">
        <p14:creationId xmlns:p14="http://schemas.microsoft.com/office/powerpoint/2010/main" val="2726975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6096000" y="0"/>
            <a:ext cx="6096000" cy="6858000"/>
          </a:xfrm>
        </p:spPr>
        <p:txBody>
          <a:bodyPr/>
          <a:lstStyle/>
          <a:p>
            <a:endParaRPr lang="id-ID"/>
          </a:p>
        </p:txBody>
      </p:sp>
    </p:spTree>
    <p:extLst>
      <p:ext uri="{BB962C8B-B14F-4D97-AF65-F5344CB8AC3E}">
        <p14:creationId xmlns:p14="http://schemas.microsoft.com/office/powerpoint/2010/main" val="27175556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6719C658-776E-4D77-8F33-72E08ECC015A}"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41"/>
          <p:cNvSpPr>
            <a:spLocks noGrp="1"/>
          </p:cNvSpPr>
          <p:nvPr>
            <p:ph type="pic" sz="quarter" idx="14"/>
          </p:nvPr>
        </p:nvSpPr>
        <p:spPr>
          <a:xfrm>
            <a:off x="1055687" y="1989138"/>
            <a:ext cx="4679951" cy="2952750"/>
          </a:xfrm>
          <a:custGeom>
            <a:avLst/>
            <a:gdLst>
              <a:gd name="connsiteX0" fmla="*/ 0 w 4679951"/>
              <a:gd name="connsiteY0" fmla="*/ 0 h 2952750"/>
              <a:gd name="connsiteX1" fmla="*/ 4679951 w 4679951"/>
              <a:gd name="connsiteY1" fmla="*/ 0 h 2952750"/>
              <a:gd name="connsiteX2" fmla="*/ 4679951 w 4679951"/>
              <a:gd name="connsiteY2" fmla="*/ 2952750 h 2952750"/>
              <a:gd name="connsiteX3" fmla="*/ 0 w 4679951"/>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4679951" h="2952750">
                <a:moveTo>
                  <a:pt x="0" y="0"/>
                </a:moveTo>
                <a:lnTo>
                  <a:pt x="4679951" y="0"/>
                </a:lnTo>
                <a:lnTo>
                  <a:pt x="4679951" y="2952750"/>
                </a:lnTo>
                <a:lnTo>
                  <a:pt x="0" y="2952750"/>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7" name="Picture Placeholder 42"/>
          <p:cNvSpPr>
            <a:spLocks noGrp="1"/>
          </p:cNvSpPr>
          <p:nvPr>
            <p:ph type="pic" sz="quarter" idx="15"/>
          </p:nvPr>
        </p:nvSpPr>
        <p:spPr>
          <a:xfrm>
            <a:off x="6456363"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8" name="Picture Placeholder 43"/>
          <p:cNvSpPr>
            <a:spLocks noGrp="1"/>
          </p:cNvSpPr>
          <p:nvPr>
            <p:ph type="pic" sz="quarter" idx="16"/>
          </p:nvPr>
        </p:nvSpPr>
        <p:spPr>
          <a:xfrm>
            <a:off x="8796338"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9" name="Picture Placeholder 44"/>
          <p:cNvSpPr>
            <a:spLocks noGrp="1"/>
          </p:cNvSpPr>
          <p:nvPr>
            <p:ph type="pic" sz="quarter" idx="17"/>
          </p:nvPr>
        </p:nvSpPr>
        <p:spPr>
          <a:xfrm>
            <a:off x="6456364"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0" name="Picture Placeholder 45"/>
          <p:cNvSpPr>
            <a:spLocks noGrp="1"/>
          </p:cNvSpPr>
          <p:nvPr>
            <p:ph type="pic" sz="quarter" idx="18"/>
          </p:nvPr>
        </p:nvSpPr>
        <p:spPr>
          <a:xfrm>
            <a:off x="8796338"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Tree>
    <p:extLst>
      <p:ext uri="{BB962C8B-B14F-4D97-AF65-F5344CB8AC3E}">
        <p14:creationId xmlns:p14="http://schemas.microsoft.com/office/powerpoint/2010/main" val="41006930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grpId="0" nodeType="afterEffect" p14:presetBounceEnd="6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60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60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60000">
                                          <p:cBhvr additive="base">
                                            <p:cTn id="15"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60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60000">
                                          <p:cBhvr additive="base">
                                            <p:cTn id="23" dur="5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60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Lst>
      </p:timing>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icture Layout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52370448-EC02-47E0-9630-D7C2B0C69626}"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7"/>
          <p:cNvSpPr>
            <a:spLocks noGrp="1"/>
          </p:cNvSpPr>
          <p:nvPr>
            <p:ph type="pic" sz="quarter" idx="14"/>
          </p:nvPr>
        </p:nvSpPr>
        <p:spPr>
          <a:xfrm>
            <a:off x="853439" y="1668463"/>
            <a:ext cx="3207600" cy="4500000"/>
          </a:xfrm>
        </p:spPr>
        <p:txBody>
          <a:bodyPr/>
          <a:lstStyle/>
          <a:p>
            <a:endParaRPr lang="en-US"/>
          </a:p>
        </p:txBody>
      </p:sp>
      <p:sp>
        <p:nvSpPr>
          <p:cNvPr id="12" name="Picture Placeholder 17"/>
          <p:cNvSpPr>
            <a:spLocks noGrp="1"/>
          </p:cNvSpPr>
          <p:nvPr>
            <p:ph type="pic" sz="quarter" idx="15"/>
          </p:nvPr>
        </p:nvSpPr>
        <p:spPr>
          <a:xfrm>
            <a:off x="4139085" y="1668607"/>
            <a:ext cx="3207600" cy="1625158"/>
          </a:xfrm>
        </p:spPr>
        <p:txBody>
          <a:bodyPr/>
          <a:lstStyle/>
          <a:p>
            <a:endParaRPr lang="en-US"/>
          </a:p>
        </p:txBody>
      </p:sp>
      <p:sp>
        <p:nvSpPr>
          <p:cNvPr id="13" name="Picture Placeholder 17"/>
          <p:cNvSpPr>
            <a:spLocks noGrp="1"/>
          </p:cNvSpPr>
          <p:nvPr>
            <p:ph type="pic" sz="quarter" idx="16"/>
          </p:nvPr>
        </p:nvSpPr>
        <p:spPr>
          <a:xfrm>
            <a:off x="7424730" y="1657911"/>
            <a:ext cx="3929069" cy="2804254"/>
          </a:xfrm>
        </p:spPr>
        <p:txBody>
          <a:bodyPr/>
          <a:lstStyle/>
          <a:p>
            <a:endParaRPr lang="en-US"/>
          </a:p>
        </p:txBody>
      </p:sp>
      <p:sp>
        <p:nvSpPr>
          <p:cNvPr id="14" name="Picture Placeholder 17"/>
          <p:cNvSpPr>
            <a:spLocks noGrp="1"/>
          </p:cNvSpPr>
          <p:nvPr>
            <p:ph type="pic" sz="quarter" idx="17"/>
          </p:nvPr>
        </p:nvSpPr>
        <p:spPr>
          <a:xfrm>
            <a:off x="4131466" y="3369918"/>
            <a:ext cx="3215220" cy="2804254"/>
          </a:xfrm>
        </p:spPr>
        <p:txBody>
          <a:bodyPr/>
          <a:lstStyle/>
          <a:p>
            <a:endParaRPr lang="en-US"/>
          </a:p>
        </p:txBody>
      </p:sp>
      <p:sp>
        <p:nvSpPr>
          <p:cNvPr id="15" name="Picture Placeholder 17"/>
          <p:cNvSpPr>
            <a:spLocks noGrp="1"/>
          </p:cNvSpPr>
          <p:nvPr>
            <p:ph type="pic" sz="quarter" idx="18"/>
          </p:nvPr>
        </p:nvSpPr>
        <p:spPr>
          <a:xfrm>
            <a:off x="7424733" y="4543666"/>
            <a:ext cx="3929066" cy="1625158"/>
          </a:xfrm>
        </p:spPr>
        <p:txBody>
          <a:bodyPr/>
          <a:lstStyle/>
          <a:p>
            <a:endParaRPr lang="en-US"/>
          </a:p>
        </p:txBody>
      </p:sp>
    </p:spTree>
    <p:extLst>
      <p:ext uri="{BB962C8B-B14F-4D97-AF65-F5344CB8AC3E}">
        <p14:creationId xmlns:p14="http://schemas.microsoft.com/office/powerpoint/2010/main" val="258031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amond Picture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5D53EF8E-0198-4EB0-9FC1-155D5F371874}"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3912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ull Picture Layout">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447452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1"/>
          </p:nvPr>
        </p:nvSpPr>
        <p:spPr>
          <a:xfrm>
            <a:off x="4730433" y="114963"/>
            <a:ext cx="3803967" cy="3034637"/>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2"/>
          </p:nvPr>
        </p:nvSpPr>
        <p:spPr>
          <a:xfrm>
            <a:off x="4730433" y="3284883"/>
            <a:ext cx="3803967" cy="3451542"/>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701788"/>
            <a:ext cx="3461067" cy="3034637"/>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3"/>
            <a:ext cx="3461067" cy="345154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32780729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ull Picture Layout 2">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834548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3820159"/>
            <a:ext cx="4748847" cy="2916265"/>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5782978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14:bounceEnd="60000">
                                          <p:cBhvr additive="base">
                                            <p:cTn id="19"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60000">
                                          <p:cBhvr additive="base">
                                            <p:cTn id="23"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ull Picture Layout 3">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346106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114963"/>
            <a:ext cx="4748847" cy="662146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3802529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60000">
                                          <p:cBhvr additive="base">
                                            <p:cTn id="15"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ull Picture Layout 4">
    <p:bg>
      <p:bgPr>
        <a:solidFill>
          <a:schemeClr val="tx2">
            <a:lumMod val="75000"/>
          </a:schemeClr>
        </a:solidFill>
        <a:effectLst/>
      </p:bgPr>
    </p:bg>
    <p:spTree>
      <p:nvGrpSpPr>
        <p:cNvPr id="1" name=""/>
        <p:cNvGrpSpPr/>
        <p:nvPr/>
      </p:nvGrpSpPr>
      <p:grpSpPr>
        <a:xfrm>
          <a:off x="0" y="0"/>
          <a:ext cx="0" cy="0"/>
          <a:chOff x="0" y="0"/>
          <a:chExt cx="0" cy="0"/>
        </a:xfrm>
      </p:grpSpPr>
      <p:sp>
        <p:nvSpPr>
          <p:cNvPr id="10" name="Picture Placeholder 6"/>
          <p:cNvSpPr>
            <a:spLocks noGrp="1"/>
          </p:cNvSpPr>
          <p:nvPr>
            <p:ph type="pic" sz="quarter" idx="13"/>
          </p:nvPr>
        </p:nvSpPr>
        <p:spPr>
          <a:xfrm>
            <a:off x="5903912" y="114961"/>
            <a:ext cx="2996247" cy="3246120"/>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138113" y="114963"/>
            <a:ext cx="562260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7"/>
          </p:nvPr>
        </p:nvSpPr>
        <p:spPr>
          <a:xfrm>
            <a:off x="9043351" y="114961"/>
            <a:ext cx="2996247" cy="3246120"/>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8"/>
          </p:nvPr>
        </p:nvSpPr>
        <p:spPr>
          <a:xfrm>
            <a:off x="5903912" y="3498586"/>
            <a:ext cx="2996247" cy="3246120"/>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9043351" y="3498586"/>
            <a:ext cx="2996247" cy="3246120"/>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754493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ull Picture Layout 5">
    <p:bg>
      <p:bgPr>
        <a:solidFill>
          <a:schemeClr val="tx2">
            <a:lumMod val="75000"/>
          </a:schemeClr>
        </a:solidFill>
        <a:effectLst/>
      </p:bgPr>
    </p:bg>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6766560" y="114963"/>
            <a:ext cx="5273038" cy="6621462"/>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4776150" y="114963"/>
            <a:ext cx="1828800" cy="1828800"/>
          </a:xfrm>
          <a:solidFill>
            <a:schemeClr val="tx2">
              <a:lumMod val="20000"/>
              <a:lumOff val="80000"/>
            </a:schemeClr>
          </a:solidFill>
          <a:ln>
            <a:noFill/>
          </a:ln>
        </p:spPr>
        <p:txBody>
          <a:bodyPr/>
          <a:lstStyle/>
          <a:p>
            <a:endParaRPr lang="en-US"/>
          </a:p>
        </p:txBody>
      </p:sp>
      <p:sp>
        <p:nvSpPr>
          <p:cNvPr id="7" name="Picture Placeholder 6"/>
          <p:cNvSpPr>
            <a:spLocks noGrp="1"/>
          </p:cNvSpPr>
          <p:nvPr>
            <p:ph type="pic" sz="quarter" idx="20"/>
          </p:nvPr>
        </p:nvSpPr>
        <p:spPr>
          <a:xfrm>
            <a:off x="2785740" y="114963"/>
            <a:ext cx="1828800" cy="1828800"/>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21"/>
          </p:nvPr>
        </p:nvSpPr>
        <p:spPr>
          <a:xfrm>
            <a:off x="4776150" y="2115054"/>
            <a:ext cx="1828800" cy="1828800"/>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22"/>
          </p:nvPr>
        </p:nvSpPr>
        <p:spPr>
          <a:xfrm>
            <a:off x="2785740" y="2115054"/>
            <a:ext cx="1828800" cy="1828800"/>
          </a:xfrm>
          <a:solidFill>
            <a:schemeClr val="tx2">
              <a:lumMod val="20000"/>
              <a:lumOff val="80000"/>
            </a:schemeClr>
          </a:solidFill>
          <a:ln>
            <a:noFill/>
          </a:ln>
        </p:spPr>
        <p:txBody>
          <a:bodyPr/>
          <a:lstStyle/>
          <a:p>
            <a:endParaRPr lang="en-US"/>
          </a:p>
        </p:txBody>
      </p:sp>
      <p:sp>
        <p:nvSpPr>
          <p:cNvPr id="15" name="Picture Placeholder 6"/>
          <p:cNvSpPr>
            <a:spLocks noGrp="1"/>
          </p:cNvSpPr>
          <p:nvPr>
            <p:ph type="pic" sz="quarter" idx="23"/>
          </p:nvPr>
        </p:nvSpPr>
        <p:spPr>
          <a:xfrm>
            <a:off x="167640" y="114963"/>
            <a:ext cx="2471730" cy="3828891"/>
          </a:xfrm>
          <a:solidFill>
            <a:schemeClr val="tx2">
              <a:lumMod val="20000"/>
              <a:lumOff val="80000"/>
            </a:schemeClr>
          </a:solidFill>
          <a:ln>
            <a:noFill/>
          </a:ln>
        </p:spPr>
        <p:txBody>
          <a:bodyPr/>
          <a:lstStyle/>
          <a:p>
            <a:endParaRPr lang="en-US"/>
          </a:p>
        </p:txBody>
      </p:sp>
      <p:sp>
        <p:nvSpPr>
          <p:cNvPr id="16" name="Picture Placeholder 6"/>
          <p:cNvSpPr>
            <a:spLocks noGrp="1"/>
          </p:cNvSpPr>
          <p:nvPr>
            <p:ph type="pic" sz="quarter" idx="24"/>
          </p:nvPr>
        </p:nvSpPr>
        <p:spPr>
          <a:xfrm>
            <a:off x="167640" y="4062124"/>
            <a:ext cx="6437310" cy="267430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06603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animBg="1"/>
      <p:bldP spid="11" grpId="0" animBg="1"/>
      <p:bldP spid="12" grpId="0" animBg="1"/>
      <p:bldP spid="15" grpId="0" animBg="1"/>
      <p:bldP spid="16"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103620" cy="6858000"/>
          </a:xfrm>
        </p:spPr>
        <p:txBody>
          <a:bodyPr/>
          <a:lstStyle/>
          <a:p>
            <a:endParaRPr lang="en-US"/>
          </a:p>
        </p:txBody>
      </p:sp>
      <p:sp>
        <p:nvSpPr>
          <p:cNvPr id="7" name="Picture Placeholder 6"/>
          <p:cNvSpPr>
            <a:spLocks noGrp="1"/>
          </p:cNvSpPr>
          <p:nvPr>
            <p:ph type="pic" sz="quarter" idx="12"/>
          </p:nvPr>
        </p:nvSpPr>
        <p:spPr>
          <a:xfrm>
            <a:off x="6096000" y="0"/>
            <a:ext cx="6103620" cy="3429000"/>
          </a:xfrm>
        </p:spPr>
        <p:txBody>
          <a:bodyPr/>
          <a:lstStyle/>
          <a:p>
            <a:endParaRPr lang="en-US"/>
          </a:p>
        </p:txBody>
      </p:sp>
      <p:sp>
        <p:nvSpPr>
          <p:cNvPr id="8" name="Picture Placeholder 6"/>
          <p:cNvSpPr>
            <a:spLocks noGrp="1"/>
          </p:cNvSpPr>
          <p:nvPr>
            <p:ph type="pic" sz="quarter" idx="13"/>
          </p:nvPr>
        </p:nvSpPr>
        <p:spPr>
          <a:xfrm>
            <a:off x="6096000" y="3429000"/>
            <a:ext cx="6103620" cy="3429000"/>
          </a:xfrm>
        </p:spPr>
        <p:txBody>
          <a:bodyPr/>
          <a:lstStyle/>
          <a:p>
            <a:endParaRPr lang="en-US"/>
          </a:p>
        </p:txBody>
      </p:sp>
    </p:spTree>
    <p:extLst>
      <p:ext uri="{BB962C8B-B14F-4D97-AF65-F5344CB8AC3E}">
        <p14:creationId xmlns:p14="http://schemas.microsoft.com/office/powerpoint/2010/main" val="36435406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icture Layout Year">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0" y="0"/>
            <a:ext cx="8732520" cy="5547360"/>
          </a:xfrm>
        </p:spPr>
        <p:txBody>
          <a:bodyPr/>
          <a:lstStyle/>
          <a:p>
            <a:endParaRPr lang="id-ID"/>
          </a:p>
        </p:txBody>
      </p:sp>
    </p:spTree>
    <p:extLst>
      <p:ext uri="{BB962C8B-B14F-4D97-AF65-F5344CB8AC3E}">
        <p14:creationId xmlns:p14="http://schemas.microsoft.com/office/powerpoint/2010/main" val="268482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52FDE21-5F40-4500-8355-934811E3A97E}"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1389063" y="1389063"/>
            <a:ext cx="3251200" cy="4391025"/>
          </a:xfrm>
        </p:spPr>
        <p:txBody>
          <a:bodyPr/>
          <a:lstStyle/>
          <a:p>
            <a:endParaRPr lang="id-ID"/>
          </a:p>
        </p:txBody>
      </p:sp>
    </p:spTree>
    <p:extLst>
      <p:ext uri="{BB962C8B-B14F-4D97-AF65-F5344CB8AC3E}">
        <p14:creationId xmlns:p14="http://schemas.microsoft.com/office/powerpoint/2010/main" val="138063539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t Mockup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B92D0F95-A822-430D-B1C2-874F3C18AF97}"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Tree>
    <p:extLst>
      <p:ext uri="{BB962C8B-B14F-4D97-AF65-F5344CB8AC3E}">
        <p14:creationId xmlns:p14="http://schemas.microsoft.com/office/powerpoint/2010/main" val="394307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erspective Smartphon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5F085C2F-52BC-450A-ADC0-06D80801A11F}"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79667" y="2621734"/>
            <a:ext cx="2395728" cy="3483864"/>
          </a:xfr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413151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erspective Smartphone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E1D9FD25-F7AE-4C94-88B7-AFFF4BFA406A}"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597874" y="2665182"/>
            <a:ext cx="2701126" cy="4105356"/>
          </a:xfrm>
          <a:custGeom>
            <a:avLst/>
            <a:gdLst>
              <a:gd name="connsiteX0" fmla="*/ 0 w 2571586"/>
              <a:gd name="connsiteY0" fmla="*/ 0 h 3739596"/>
              <a:gd name="connsiteX1" fmla="*/ 2571586 w 2571586"/>
              <a:gd name="connsiteY1" fmla="*/ 0 h 3739596"/>
              <a:gd name="connsiteX2" fmla="*/ 2571586 w 2571586"/>
              <a:gd name="connsiteY2" fmla="*/ 3739596 h 3739596"/>
              <a:gd name="connsiteX3" fmla="*/ 0 w 2571586"/>
              <a:gd name="connsiteY3" fmla="*/ 3739596 h 3739596"/>
              <a:gd name="connsiteX4" fmla="*/ 0 w 2571586"/>
              <a:gd name="connsiteY4" fmla="*/ 0 h 3739596"/>
              <a:gd name="connsiteX0" fmla="*/ 83820 w 2655406"/>
              <a:gd name="connsiteY0" fmla="*/ 0 h 3739596"/>
              <a:gd name="connsiteX1" fmla="*/ 2655406 w 2655406"/>
              <a:gd name="connsiteY1" fmla="*/ 0 h 3739596"/>
              <a:gd name="connsiteX2" fmla="*/ 2655406 w 2655406"/>
              <a:gd name="connsiteY2" fmla="*/ 3739596 h 3739596"/>
              <a:gd name="connsiteX3" fmla="*/ 0 w 2655406"/>
              <a:gd name="connsiteY3" fmla="*/ 3701496 h 3739596"/>
              <a:gd name="connsiteX4" fmla="*/ 83820 w 2655406"/>
              <a:gd name="connsiteY4" fmla="*/ 0 h 3739596"/>
              <a:gd name="connsiteX0" fmla="*/ 137160 w 2708746"/>
              <a:gd name="connsiteY0" fmla="*/ 0 h 3739596"/>
              <a:gd name="connsiteX1" fmla="*/ 2708746 w 2708746"/>
              <a:gd name="connsiteY1" fmla="*/ 0 h 3739596"/>
              <a:gd name="connsiteX2" fmla="*/ 2708746 w 2708746"/>
              <a:gd name="connsiteY2" fmla="*/ 3739596 h 3739596"/>
              <a:gd name="connsiteX3" fmla="*/ 0 w 2708746"/>
              <a:gd name="connsiteY3" fmla="*/ 3686256 h 3739596"/>
              <a:gd name="connsiteX4" fmla="*/ 137160 w 2708746"/>
              <a:gd name="connsiteY4" fmla="*/ 0 h 3739596"/>
              <a:gd name="connsiteX0" fmla="*/ 137160 w 2708746"/>
              <a:gd name="connsiteY0" fmla="*/ 0 h 3846276"/>
              <a:gd name="connsiteX1" fmla="*/ 2708746 w 2708746"/>
              <a:gd name="connsiteY1" fmla="*/ 0 h 3846276"/>
              <a:gd name="connsiteX2" fmla="*/ 2678266 w 2708746"/>
              <a:gd name="connsiteY2" fmla="*/ 3846276 h 3846276"/>
              <a:gd name="connsiteX3" fmla="*/ 0 w 2708746"/>
              <a:gd name="connsiteY3" fmla="*/ 3686256 h 3846276"/>
              <a:gd name="connsiteX4" fmla="*/ 137160 w 2708746"/>
              <a:gd name="connsiteY4" fmla="*/ 0 h 3846276"/>
              <a:gd name="connsiteX0" fmla="*/ 137160 w 2708746"/>
              <a:gd name="connsiteY0" fmla="*/ 0 h 3891996"/>
              <a:gd name="connsiteX1" fmla="*/ 2708746 w 2708746"/>
              <a:gd name="connsiteY1" fmla="*/ 0 h 3891996"/>
              <a:gd name="connsiteX2" fmla="*/ 2617306 w 2708746"/>
              <a:gd name="connsiteY2" fmla="*/ 3891996 h 3891996"/>
              <a:gd name="connsiteX3" fmla="*/ 0 w 2708746"/>
              <a:gd name="connsiteY3" fmla="*/ 3686256 h 3891996"/>
              <a:gd name="connsiteX4" fmla="*/ 137160 w 2708746"/>
              <a:gd name="connsiteY4" fmla="*/ 0 h 3891996"/>
              <a:gd name="connsiteX0" fmla="*/ 137160 w 2708746"/>
              <a:gd name="connsiteY0" fmla="*/ 0 h 3838656"/>
              <a:gd name="connsiteX1" fmla="*/ 2708746 w 2708746"/>
              <a:gd name="connsiteY1" fmla="*/ 0 h 3838656"/>
              <a:gd name="connsiteX2" fmla="*/ 2609686 w 2708746"/>
              <a:gd name="connsiteY2" fmla="*/ 3838656 h 3838656"/>
              <a:gd name="connsiteX3" fmla="*/ 0 w 2708746"/>
              <a:gd name="connsiteY3" fmla="*/ 3686256 h 3838656"/>
              <a:gd name="connsiteX4" fmla="*/ 137160 w 2708746"/>
              <a:gd name="connsiteY4" fmla="*/ 0 h 3838656"/>
              <a:gd name="connsiteX0" fmla="*/ 137160 w 2708746"/>
              <a:gd name="connsiteY0" fmla="*/ 0 h 3800556"/>
              <a:gd name="connsiteX1" fmla="*/ 2708746 w 2708746"/>
              <a:gd name="connsiteY1" fmla="*/ 0 h 3800556"/>
              <a:gd name="connsiteX2" fmla="*/ 2579206 w 2708746"/>
              <a:gd name="connsiteY2" fmla="*/ 3800556 h 3800556"/>
              <a:gd name="connsiteX3" fmla="*/ 0 w 2708746"/>
              <a:gd name="connsiteY3" fmla="*/ 3686256 h 3800556"/>
              <a:gd name="connsiteX4" fmla="*/ 137160 w 2708746"/>
              <a:gd name="connsiteY4" fmla="*/ 0 h 3800556"/>
              <a:gd name="connsiteX0" fmla="*/ 137160 w 2708746"/>
              <a:gd name="connsiteY0" fmla="*/ 0 h 3831036"/>
              <a:gd name="connsiteX1" fmla="*/ 2708746 w 2708746"/>
              <a:gd name="connsiteY1" fmla="*/ 0 h 3831036"/>
              <a:gd name="connsiteX2" fmla="*/ 2426806 w 2708746"/>
              <a:gd name="connsiteY2" fmla="*/ 3831036 h 3831036"/>
              <a:gd name="connsiteX3" fmla="*/ 0 w 2708746"/>
              <a:gd name="connsiteY3" fmla="*/ 3686256 h 3831036"/>
              <a:gd name="connsiteX4" fmla="*/ 137160 w 2708746"/>
              <a:gd name="connsiteY4" fmla="*/ 0 h 3831036"/>
              <a:gd name="connsiteX0" fmla="*/ 137160 w 2708746"/>
              <a:gd name="connsiteY0" fmla="*/ 0 h 3899616"/>
              <a:gd name="connsiteX1" fmla="*/ 2708746 w 2708746"/>
              <a:gd name="connsiteY1" fmla="*/ 0 h 3899616"/>
              <a:gd name="connsiteX2" fmla="*/ 2449666 w 2708746"/>
              <a:gd name="connsiteY2" fmla="*/ 3899616 h 3899616"/>
              <a:gd name="connsiteX3" fmla="*/ 0 w 2708746"/>
              <a:gd name="connsiteY3" fmla="*/ 3686256 h 3899616"/>
              <a:gd name="connsiteX4" fmla="*/ 137160 w 2708746"/>
              <a:gd name="connsiteY4" fmla="*/ 0 h 3899616"/>
              <a:gd name="connsiteX0" fmla="*/ 38100 w 2708746"/>
              <a:gd name="connsiteY0" fmla="*/ 0 h 3914856"/>
              <a:gd name="connsiteX1" fmla="*/ 2708746 w 2708746"/>
              <a:gd name="connsiteY1" fmla="*/ 15240 h 3914856"/>
              <a:gd name="connsiteX2" fmla="*/ 2449666 w 2708746"/>
              <a:gd name="connsiteY2" fmla="*/ 3914856 h 3914856"/>
              <a:gd name="connsiteX3" fmla="*/ 0 w 2708746"/>
              <a:gd name="connsiteY3" fmla="*/ 3701496 h 3914856"/>
              <a:gd name="connsiteX4" fmla="*/ 38100 w 2708746"/>
              <a:gd name="connsiteY4" fmla="*/ 0 h 3914856"/>
              <a:gd name="connsiteX0" fmla="*/ 38100 w 2655406"/>
              <a:gd name="connsiteY0" fmla="*/ 91440 h 4006296"/>
              <a:gd name="connsiteX1" fmla="*/ 2655406 w 2655406"/>
              <a:gd name="connsiteY1" fmla="*/ 0 h 4006296"/>
              <a:gd name="connsiteX2" fmla="*/ 2449666 w 2655406"/>
              <a:gd name="connsiteY2" fmla="*/ 4006296 h 4006296"/>
              <a:gd name="connsiteX3" fmla="*/ 0 w 2655406"/>
              <a:gd name="connsiteY3" fmla="*/ 3792936 h 4006296"/>
              <a:gd name="connsiteX4" fmla="*/ 38100 w 2655406"/>
              <a:gd name="connsiteY4" fmla="*/ 91440 h 4006296"/>
              <a:gd name="connsiteX0" fmla="*/ 38100 w 2449666"/>
              <a:gd name="connsiteY0" fmla="*/ 129540 h 4044396"/>
              <a:gd name="connsiteX1" fmla="*/ 2434426 w 2449666"/>
              <a:gd name="connsiteY1" fmla="*/ 0 h 4044396"/>
              <a:gd name="connsiteX2" fmla="*/ 2449666 w 2449666"/>
              <a:gd name="connsiteY2" fmla="*/ 4044396 h 4044396"/>
              <a:gd name="connsiteX3" fmla="*/ 0 w 2449666"/>
              <a:gd name="connsiteY3" fmla="*/ 3831036 h 4044396"/>
              <a:gd name="connsiteX4" fmla="*/ 38100 w 2449666"/>
              <a:gd name="connsiteY4" fmla="*/ 129540 h 4044396"/>
              <a:gd name="connsiteX0" fmla="*/ 38100 w 2464906"/>
              <a:gd name="connsiteY0" fmla="*/ 182880 h 4097736"/>
              <a:gd name="connsiteX1" fmla="*/ 2464906 w 2464906"/>
              <a:gd name="connsiteY1" fmla="*/ 0 h 4097736"/>
              <a:gd name="connsiteX2" fmla="*/ 2449666 w 2464906"/>
              <a:gd name="connsiteY2" fmla="*/ 4097736 h 4097736"/>
              <a:gd name="connsiteX3" fmla="*/ 0 w 2464906"/>
              <a:gd name="connsiteY3" fmla="*/ 3884376 h 4097736"/>
              <a:gd name="connsiteX4" fmla="*/ 38100 w 2464906"/>
              <a:gd name="connsiteY4" fmla="*/ 182880 h 4097736"/>
              <a:gd name="connsiteX0" fmla="*/ 38100 w 2495386"/>
              <a:gd name="connsiteY0" fmla="*/ 236220 h 4151076"/>
              <a:gd name="connsiteX1" fmla="*/ 2495386 w 2495386"/>
              <a:gd name="connsiteY1" fmla="*/ 0 h 4151076"/>
              <a:gd name="connsiteX2" fmla="*/ 2449666 w 2495386"/>
              <a:gd name="connsiteY2" fmla="*/ 4151076 h 4151076"/>
              <a:gd name="connsiteX3" fmla="*/ 0 w 2495386"/>
              <a:gd name="connsiteY3" fmla="*/ 3937716 h 4151076"/>
              <a:gd name="connsiteX4" fmla="*/ 38100 w 2495386"/>
              <a:gd name="connsiteY4" fmla="*/ 236220 h 4151076"/>
              <a:gd name="connsiteX0" fmla="*/ 38100 w 2518246"/>
              <a:gd name="connsiteY0" fmla="*/ 175260 h 4090116"/>
              <a:gd name="connsiteX1" fmla="*/ 2518246 w 2518246"/>
              <a:gd name="connsiteY1" fmla="*/ 0 h 4090116"/>
              <a:gd name="connsiteX2" fmla="*/ 2449666 w 2518246"/>
              <a:gd name="connsiteY2" fmla="*/ 4090116 h 4090116"/>
              <a:gd name="connsiteX3" fmla="*/ 0 w 2518246"/>
              <a:gd name="connsiteY3" fmla="*/ 3876756 h 4090116"/>
              <a:gd name="connsiteX4" fmla="*/ 38100 w 2518246"/>
              <a:gd name="connsiteY4" fmla="*/ 175260 h 4090116"/>
              <a:gd name="connsiteX0" fmla="*/ 137160 w 2518246"/>
              <a:gd name="connsiteY0" fmla="*/ 144780 h 4090116"/>
              <a:gd name="connsiteX1" fmla="*/ 2518246 w 2518246"/>
              <a:gd name="connsiteY1" fmla="*/ 0 h 4090116"/>
              <a:gd name="connsiteX2" fmla="*/ 2449666 w 2518246"/>
              <a:gd name="connsiteY2" fmla="*/ 4090116 h 4090116"/>
              <a:gd name="connsiteX3" fmla="*/ 0 w 2518246"/>
              <a:gd name="connsiteY3" fmla="*/ 3876756 h 4090116"/>
              <a:gd name="connsiteX4" fmla="*/ 137160 w 2518246"/>
              <a:gd name="connsiteY4" fmla="*/ 144780 h 4090116"/>
              <a:gd name="connsiteX0" fmla="*/ 190500 w 2518246"/>
              <a:gd name="connsiteY0" fmla="*/ 121920 h 4090116"/>
              <a:gd name="connsiteX1" fmla="*/ 2518246 w 2518246"/>
              <a:gd name="connsiteY1" fmla="*/ 0 h 4090116"/>
              <a:gd name="connsiteX2" fmla="*/ 2449666 w 2518246"/>
              <a:gd name="connsiteY2" fmla="*/ 4090116 h 4090116"/>
              <a:gd name="connsiteX3" fmla="*/ 0 w 2518246"/>
              <a:gd name="connsiteY3" fmla="*/ 3876756 h 4090116"/>
              <a:gd name="connsiteX4" fmla="*/ 190500 w 2518246"/>
              <a:gd name="connsiteY4" fmla="*/ 121920 h 4090116"/>
              <a:gd name="connsiteX0" fmla="*/ 167640 w 2518246"/>
              <a:gd name="connsiteY0" fmla="*/ 68580 h 4090116"/>
              <a:gd name="connsiteX1" fmla="*/ 2518246 w 2518246"/>
              <a:gd name="connsiteY1" fmla="*/ 0 h 4090116"/>
              <a:gd name="connsiteX2" fmla="*/ 2449666 w 2518246"/>
              <a:gd name="connsiteY2" fmla="*/ 4090116 h 4090116"/>
              <a:gd name="connsiteX3" fmla="*/ 0 w 2518246"/>
              <a:gd name="connsiteY3" fmla="*/ 3876756 h 4090116"/>
              <a:gd name="connsiteX4" fmla="*/ 167640 w 2518246"/>
              <a:gd name="connsiteY4" fmla="*/ 68580 h 4090116"/>
              <a:gd name="connsiteX0" fmla="*/ 121920 w 2518246"/>
              <a:gd name="connsiteY0" fmla="*/ 38100 h 4090116"/>
              <a:gd name="connsiteX1" fmla="*/ 2518246 w 2518246"/>
              <a:gd name="connsiteY1" fmla="*/ 0 h 4090116"/>
              <a:gd name="connsiteX2" fmla="*/ 244966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4090116"/>
              <a:gd name="connsiteX1" fmla="*/ 2518246 w 2518246"/>
              <a:gd name="connsiteY1" fmla="*/ 0 h 4090116"/>
              <a:gd name="connsiteX2" fmla="*/ 250300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3975816"/>
              <a:gd name="connsiteX1" fmla="*/ 2518246 w 2518246"/>
              <a:gd name="connsiteY1" fmla="*/ 0 h 3975816"/>
              <a:gd name="connsiteX2" fmla="*/ 2503006 w 2518246"/>
              <a:gd name="connsiteY2" fmla="*/ 3975816 h 3975816"/>
              <a:gd name="connsiteX3" fmla="*/ 0 w 2518246"/>
              <a:gd name="connsiteY3" fmla="*/ 3876756 h 3975816"/>
              <a:gd name="connsiteX4" fmla="*/ 121920 w 2518246"/>
              <a:gd name="connsiteY4" fmla="*/ 38100 h 3975816"/>
              <a:gd name="connsiteX0" fmla="*/ 121920 w 2586826"/>
              <a:gd name="connsiteY0" fmla="*/ 38100 h 4052016"/>
              <a:gd name="connsiteX1" fmla="*/ 2518246 w 2586826"/>
              <a:gd name="connsiteY1" fmla="*/ 0 h 4052016"/>
              <a:gd name="connsiteX2" fmla="*/ 2586826 w 2586826"/>
              <a:gd name="connsiteY2" fmla="*/ 4052016 h 4052016"/>
              <a:gd name="connsiteX3" fmla="*/ 0 w 2586826"/>
              <a:gd name="connsiteY3" fmla="*/ 3876756 h 4052016"/>
              <a:gd name="connsiteX4" fmla="*/ 121920 w 2586826"/>
              <a:gd name="connsiteY4" fmla="*/ 38100 h 4052016"/>
              <a:gd name="connsiteX0" fmla="*/ 121920 w 2701126"/>
              <a:gd name="connsiteY0" fmla="*/ 38100 h 4105356"/>
              <a:gd name="connsiteX1" fmla="*/ 2518246 w 2701126"/>
              <a:gd name="connsiteY1" fmla="*/ 0 h 4105356"/>
              <a:gd name="connsiteX2" fmla="*/ 2701126 w 2701126"/>
              <a:gd name="connsiteY2" fmla="*/ 4105356 h 4105356"/>
              <a:gd name="connsiteX3" fmla="*/ 0 w 2701126"/>
              <a:gd name="connsiteY3" fmla="*/ 3876756 h 4105356"/>
              <a:gd name="connsiteX4" fmla="*/ 121920 w 2701126"/>
              <a:gd name="connsiteY4" fmla="*/ 38100 h 410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126" h="4105356">
                <a:moveTo>
                  <a:pt x="121920" y="38100"/>
                </a:moveTo>
                <a:lnTo>
                  <a:pt x="2518246" y="0"/>
                </a:lnTo>
                <a:lnTo>
                  <a:pt x="2701126" y="4105356"/>
                </a:lnTo>
                <a:lnTo>
                  <a:pt x="0" y="3876756"/>
                </a:lnTo>
                <a:lnTo>
                  <a:pt x="121920" y="38100"/>
                </a:lnTo>
                <a:close/>
              </a:path>
            </a:pathLst>
          </a:custGeo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143670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7E77123-A5B0-4B60-BED5-F30531386C64}"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8200" y="2479040"/>
            <a:ext cx="1609725" cy="2895600"/>
          </a:xfrm>
        </p:spPr>
        <p:txBody>
          <a:bodyPr/>
          <a:lstStyle/>
          <a:p>
            <a:endParaRPr lang="en-US"/>
          </a:p>
        </p:txBody>
      </p:sp>
      <p:sp>
        <p:nvSpPr>
          <p:cNvPr id="10" name="Picture Placeholder 8"/>
          <p:cNvSpPr>
            <a:spLocks noGrp="1"/>
          </p:cNvSpPr>
          <p:nvPr>
            <p:ph type="pic" sz="quarter" idx="14"/>
          </p:nvPr>
        </p:nvSpPr>
        <p:spPr>
          <a:xfrm>
            <a:off x="6049639" y="2479040"/>
            <a:ext cx="1609725" cy="2895600"/>
          </a:xfrm>
        </p:spPr>
        <p:txBody>
          <a:bodyPr/>
          <a:lstStyle/>
          <a:p>
            <a:endParaRPr lang="en-US"/>
          </a:p>
        </p:txBody>
      </p:sp>
    </p:spTree>
    <p:extLst>
      <p:ext uri="{BB962C8B-B14F-4D97-AF65-F5344CB8AC3E}">
        <p14:creationId xmlns:p14="http://schemas.microsoft.com/office/powerpoint/2010/main" val="262132085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7E77123-A5B0-4B60-BED5-F30531386C64}"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3157308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7E77123-A5B0-4B60-BED5-F30531386C64}"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6"/>
          <p:cNvSpPr>
            <a:spLocks noGrp="1"/>
          </p:cNvSpPr>
          <p:nvPr>
            <p:ph type="pic" sz="quarter" idx="13"/>
          </p:nvPr>
        </p:nvSpPr>
        <p:spPr>
          <a:xfrm>
            <a:off x="3700725" y="3311329"/>
            <a:ext cx="1029600" cy="1285200"/>
          </a:xfrm>
          <a:prstGeom prst="roundRect">
            <a:avLst/>
          </a:prstGeom>
          <a:solidFill>
            <a:srgbClr val="2C3E50"/>
          </a:solidFill>
          <a:scene3d>
            <a:camera prst="perspectiveLeft" fov="3900000">
              <a:rot lat="0" lon="3000000" rev="0"/>
            </a:camera>
            <a:lightRig rig="threePt" dir="t"/>
          </a:scene3d>
        </p:spPr>
        <p:txBody>
          <a:bodyPr anchor="ctr">
            <a:normAutofit/>
          </a:bodyPr>
          <a:lstStyle>
            <a:lvl1pPr marL="0" indent="0" algn="ctr">
              <a:buNone/>
              <a:defRPr sz="1467">
                <a:solidFill>
                  <a:schemeClr val="accent1"/>
                </a:solidFill>
              </a:defRPr>
            </a:lvl1pPr>
          </a:lstStyle>
          <a:p>
            <a:r>
              <a:rPr lang="en-US"/>
              <a:t>Click icon to add picture</a:t>
            </a:r>
          </a:p>
        </p:txBody>
      </p:sp>
      <p:sp>
        <p:nvSpPr>
          <p:cNvPr id="11" name="Picture Placeholder 6"/>
          <p:cNvSpPr>
            <a:spLocks noGrp="1"/>
          </p:cNvSpPr>
          <p:nvPr>
            <p:ph type="pic" sz="quarter" idx="14"/>
          </p:nvPr>
        </p:nvSpPr>
        <p:spPr>
          <a:xfrm>
            <a:off x="7238943" y="3311329"/>
            <a:ext cx="1029600" cy="1285200"/>
          </a:xfrm>
          <a:prstGeom prst="roundRect">
            <a:avLst/>
          </a:prstGeom>
          <a:solidFill>
            <a:srgbClr val="2C3E50"/>
          </a:solidFill>
          <a:scene3d>
            <a:camera prst="perspectiveLeft" fov="3900000">
              <a:rot lat="0" lon="18600000" rev="0"/>
            </a:camera>
            <a:lightRig rig="threePt" dir="t"/>
          </a:scene3d>
        </p:spPr>
        <p:txBody>
          <a:bodyPr anchor="ctr">
            <a:normAutofit/>
          </a:bodyPr>
          <a:lstStyle>
            <a:lvl1pPr marL="0" indent="0" algn="ctr">
              <a:buNone/>
              <a:defRPr sz="1467">
                <a:solidFill>
                  <a:schemeClr val="accent1"/>
                </a:solidFill>
              </a:defRPr>
            </a:lvl1pPr>
          </a:lstStyle>
          <a:p>
            <a:r>
              <a:rPr lang="en-US"/>
              <a:t>Click icon to add picture</a:t>
            </a:r>
          </a:p>
        </p:txBody>
      </p:sp>
    </p:spTree>
    <p:extLst>
      <p:ext uri="{BB962C8B-B14F-4D97-AF65-F5344CB8AC3E}">
        <p14:creationId xmlns:p14="http://schemas.microsoft.com/office/powerpoint/2010/main" val="5331110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Perspective Smartphone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6430963" y="0"/>
            <a:ext cx="5761037" cy="6858000"/>
          </a:xfrm>
        </p:spPr>
        <p:txBody>
          <a:bodyPr/>
          <a:lstStyle/>
          <a:p>
            <a:endParaRPr lang="en-US"/>
          </a:p>
        </p:txBody>
      </p:sp>
      <p:sp>
        <p:nvSpPr>
          <p:cNvPr id="2" name="Title 1"/>
          <p:cNvSpPr>
            <a:spLocks noGrp="1"/>
          </p:cNvSpPr>
          <p:nvPr>
            <p:ph type="title"/>
          </p:nvPr>
        </p:nvSpPr>
        <p:spPr>
          <a:xfrm>
            <a:off x="363638" y="365126"/>
            <a:ext cx="10515600" cy="1000688"/>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F32AD6D2-8B98-455E-B091-172D795E8B21}"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40725" y="990600"/>
            <a:ext cx="1682750" cy="2971800"/>
          </a:xfrm>
        </p:spPr>
        <p:txBody>
          <a:bodyPr/>
          <a:lstStyle/>
          <a:p>
            <a:endParaRPr lang="en-US"/>
          </a:p>
        </p:txBody>
      </p:sp>
    </p:spTree>
    <p:extLst>
      <p:ext uri="{BB962C8B-B14F-4D97-AF65-F5344CB8AC3E}">
        <p14:creationId xmlns:p14="http://schemas.microsoft.com/office/powerpoint/2010/main" val="238234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Perspective Smartphone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803B9B2-CC28-4A80-BD33-9F25D7D1BBAE}"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4" name="Picture Placeholder 13"/>
          <p:cNvSpPr>
            <a:spLocks noGrp="1"/>
          </p:cNvSpPr>
          <p:nvPr>
            <p:ph type="pic" sz="quarter" idx="13"/>
          </p:nvPr>
        </p:nvSpPr>
        <p:spPr>
          <a:xfrm>
            <a:off x="723899" y="2019300"/>
            <a:ext cx="4206240" cy="2484438"/>
          </a:xfrm>
        </p:spPr>
        <p:txBody>
          <a:bodyPr/>
          <a:lstStyle/>
          <a:p>
            <a:endParaRPr lang="en-US"/>
          </a:p>
        </p:txBody>
      </p:sp>
      <p:sp>
        <p:nvSpPr>
          <p:cNvPr id="15" name="Picture Placeholder 13"/>
          <p:cNvSpPr>
            <a:spLocks noGrp="1"/>
          </p:cNvSpPr>
          <p:nvPr>
            <p:ph type="pic" sz="quarter" idx="14"/>
          </p:nvPr>
        </p:nvSpPr>
        <p:spPr>
          <a:xfrm>
            <a:off x="3646266" y="3655816"/>
            <a:ext cx="1600200" cy="2133762"/>
          </a:xfrm>
        </p:spPr>
        <p:txBody>
          <a:bodyPr/>
          <a:lstStyle/>
          <a:p>
            <a:endParaRPr lang="en-US"/>
          </a:p>
        </p:txBody>
      </p:sp>
      <p:sp>
        <p:nvSpPr>
          <p:cNvPr id="16" name="Picture Placeholder 13"/>
          <p:cNvSpPr>
            <a:spLocks noGrp="1"/>
          </p:cNvSpPr>
          <p:nvPr>
            <p:ph type="pic" sz="quarter" idx="15"/>
          </p:nvPr>
        </p:nvSpPr>
        <p:spPr>
          <a:xfrm>
            <a:off x="5108307" y="4648673"/>
            <a:ext cx="728613" cy="1097280"/>
          </a:xfrm>
        </p:spPr>
        <p:txBody>
          <a:bodyPr/>
          <a:lstStyle/>
          <a:p>
            <a:endParaRPr lang="en-US"/>
          </a:p>
        </p:txBody>
      </p:sp>
    </p:spTree>
    <p:extLst>
      <p:ext uri="{BB962C8B-B14F-4D97-AF65-F5344CB8AC3E}">
        <p14:creationId xmlns:p14="http://schemas.microsoft.com/office/powerpoint/2010/main" val="356437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Perspective Smartphone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A8B3F689-B424-435C-8C41-D46180050E3C}"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5579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Smartphon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FC273FC-203F-48B9-8C58-3E4D4A9277F0}"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2"/>
          <p:cNvSpPr>
            <a:spLocks noGrp="1"/>
          </p:cNvSpPr>
          <p:nvPr>
            <p:ph type="pic" sz="quarter" idx="15"/>
          </p:nvPr>
        </p:nvSpPr>
        <p:spPr>
          <a:xfrm>
            <a:off x="847478" y="2380006"/>
            <a:ext cx="1697739" cy="2989005"/>
          </a:xfrm>
        </p:spPr>
        <p:txBody>
          <a:bodyPr>
            <a:normAutofit/>
          </a:bodyPr>
          <a:lstStyle>
            <a:lvl1pPr>
              <a:defRPr sz="1600"/>
            </a:lvl1pPr>
          </a:lstStyle>
          <a:p>
            <a:endParaRPr lang="id-ID"/>
          </a:p>
        </p:txBody>
      </p:sp>
      <p:sp>
        <p:nvSpPr>
          <p:cNvPr id="7" name="Picture Placeholder 22"/>
          <p:cNvSpPr>
            <a:spLocks noGrp="1"/>
          </p:cNvSpPr>
          <p:nvPr>
            <p:ph type="pic" sz="quarter" idx="16"/>
          </p:nvPr>
        </p:nvSpPr>
        <p:spPr>
          <a:xfrm>
            <a:off x="2405870" y="2589309"/>
            <a:ext cx="1471685" cy="2606707"/>
          </a:xfrm>
        </p:spPr>
        <p:txBody>
          <a:bodyPr>
            <a:normAutofit/>
          </a:bodyPr>
          <a:lstStyle>
            <a:lvl1pPr>
              <a:defRPr sz="1600"/>
            </a:lvl1pPr>
          </a:lstStyle>
          <a:p>
            <a:endParaRPr lang="id-ID"/>
          </a:p>
        </p:txBody>
      </p:sp>
    </p:spTree>
    <p:extLst>
      <p:ext uri="{BB962C8B-B14F-4D97-AF65-F5344CB8AC3E}">
        <p14:creationId xmlns:p14="http://schemas.microsoft.com/office/powerpoint/2010/main" val="89649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C Mockup">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51309BB-930D-4206-828E-2535147568E1}"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4"/>
          </p:nvPr>
        </p:nvSpPr>
        <p:spPr>
          <a:xfrm>
            <a:off x="734061" y="2163128"/>
            <a:ext cx="4686724" cy="2832000"/>
          </a:xfrm>
        </p:spPr>
        <p:txBody>
          <a:bodyPr/>
          <a:lstStyle/>
          <a:p>
            <a:endParaRPr lang="id-ID"/>
          </a:p>
        </p:txBody>
      </p:sp>
    </p:spTree>
    <p:extLst>
      <p:ext uri="{BB962C8B-B14F-4D97-AF65-F5344CB8AC3E}">
        <p14:creationId xmlns:p14="http://schemas.microsoft.com/office/powerpoint/2010/main" val="242800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ig Landscape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498B04-C7E0-418D-816A-956781A72E3A}"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4224338"/>
          </a:xfrm>
        </p:spPr>
        <p:txBody>
          <a:bodyPr/>
          <a:lstStyle/>
          <a:p>
            <a:endParaRPr lang="en-US"/>
          </a:p>
        </p:txBody>
      </p:sp>
    </p:spTree>
    <p:extLst>
      <p:ext uri="{BB962C8B-B14F-4D97-AF65-F5344CB8AC3E}">
        <p14:creationId xmlns:p14="http://schemas.microsoft.com/office/powerpoint/2010/main" val="304206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g Landscape Bottom">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2633662"/>
            <a:ext cx="12192000" cy="4224338"/>
          </a:xfrm>
        </p:spPr>
        <p:txBody>
          <a:bodyPr/>
          <a:lstStyle/>
          <a:p>
            <a:endParaRPr lang="en-US"/>
          </a:p>
        </p:txBody>
      </p:sp>
      <p:sp>
        <p:nvSpPr>
          <p:cNvPr id="6"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2969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rtphone and Background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9E9934-3F6F-4418-9FC3-5B1F727A1949}"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3454400"/>
          </a:xfrm>
        </p:spPr>
        <p:txBody>
          <a:bodyPr/>
          <a:lstStyle/>
          <a:p>
            <a:endParaRPr lang="en-US"/>
          </a:p>
        </p:txBody>
      </p:sp>
      <p:sp>
        <p:nvSpPr>
          <p:cNvPr id="9" name="Picture Placeholder 8"/>
          <p:cNvSpPr>
            <a:spLocks noGrp="1"/>
          </p:cNvSpPr>
          <p:nvPr>
            <p:ph type="pic" sz="quarter" idx="14"/>
          </p:nvPr>
        </p:nvSpPr>
        <p:spPr>
          <a:xfrm>
            <a:off x="1340803" y="1341755"/>
            <a:ext cx="2011997" cy="3840163"/>
          </a:xfrm>
          <a:custGeom>
            <a:avLst/>
            <a:gdLst>
              <a:gd name="connsiteX0" fmla="*/ 0 w 2001837"/>
              <a:gd name="connsiteY0" fmla="*/ 0 h 3687763"/>
              <a:gd name="connsiteX1" fmla="*/ 2001837 w 2001837"/>
              <a:gd name="connsiteY1" fmla="*/ 0 h 3687763"/>
              <a:gd name="connsiteX2" fmla="*/ 2001837 w 2001837"/>
              <a:gd name="connsiteY2" fmla="*/ 3687763 h 3687763"/>
              <a:gd name="connsiteX3" fmla="*/ 0 w 2001837"/>
              <a:gd name="connsiteY3" fmla="*/ 3687763 h 3687763"/>
              <a:gd name="connsiteX4" fmla="*/ 0 w 2001837"/>
              <a:gd name="connsiteY4" fmla="*/ 0 h 3687763"/>
              <a:gd name="connsiteX0" fmla="*/ 0 w 2001837"/>
              <a:gd name="connsiteY0" fmla="*/ 0 h 3819843"/>
              <a:gd name="connsiteX1" fmla="*/ 2001837 w 2001837"/>
              <a:gd name="connsiteY1" fmla="*/ 0 h 3819843"/>
              <a:gd name="connsiteX2" fmla="*/ 2001837 w 2001837"/>
              <a:gd name="connsiteY2" fmla="*/ 3819843 h 3819843"/>
              <a:gd name="connsiteX3" fmla="*/ 0 w 2001837"/>
              <a:gd name="connsiteY3" fmla="*/ 3687763 h 3819843"/>
              <a:gd name="connsiteX4" fmla="*/ 0 w 2001837"/>
              <a:gd name="connsiteY4" fmla="*/ 0 h 3819843"/>
              <a:gd name="connsiteX0" fmla="*/ 0 w 2001837"/>
              <a:gd name="connsiteY0" fmla="*/ 0 h 3819843"/>
              <a:gd name="connsiteX1" fmla="*/ 1991677 w 2001837"/>
              <a:gd name="connsiteY1" fmla="*/ 274320 h 3819843"/>
              <a:gd name="connsiteX2" fmla="*/ 2001837 w 2001837"/>
              <a:gd name="connsiteY2" fmla="*/ 3819843 h 3819843"/>
              <a:gd name="connsiteX3" fmla="*/ 0 w 2001837"/>
              <a:gd name="connsiteY3" fmla="*/ 3687763 h 3819843"/>
              <a:gd name="connsiteX4" fmla="*/ 0 w 2001837"/>
              <a:gd name="connsiteY4" fmla="*/ 0 h 3819843"/>
              <a:gd name="connsiteX0" fmla="*/ 20320 w 2001837"/>
              <a:gd name="connsiteY0" fmla="*/ 0 h 3840163"/>
              <a:gd name="connsiteX1" fmla="*/ 1991677 w 2001837"/>
              <a:gd name="connsiteY1" fmla="*/ 294640 h 3840163"/>
              <a:gd name="connsiteX2" fmla="*/ 2001837 w 2001837"/>
              <a:gd name="connsiteY2" fmla="*/ 3840163 h 3840163"/>
              <a:gd name="connsiteX3" fmla="*/ 0 w 2001837"/>
              <a:gd name="connsiteY3" fmla="*/ 3708083 h 3840163"/>
              <a:gd name="connsiteX4" fmla="*/ 20320 w 2001837"/>
              <a:gd name="connsiteY4" fmla="*/ 0 h 3840163"/>
              <a:gd name="connsiteX0" fmla="*/ 30480 w 2011997"/>
              <a:gd name="connsiteY0" fmla="*/ 0 h 3840163"/>
              <a:gd name="connsiteX1" fmla="*/ 2001837 w 2011997"/>
              <a:gd name="connsiteY1" fmla="*/ 294640 h 3840163"/>
              <a:gd name="connsiteX2" fmla="*/ 2011997 w 2011997"/>
              <a:gd name="connsiteY2" fmla="*/ 3840163 h 3840163"/>
              <a:gd name="connsiteX3" fmla="*/ 0 w 2011997"/>
              <a:gd name="connsiteY3" fmla="*/ 3769043 h 3840163"/>
              <a:gd name="connsiteX4" fmla="*/ 30480 w 2011997"/>
              <a:gd name="connsiteY4" fmla="*/ 0 h 38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97" h="3840163">
                <a:moveTo>
                  <a:pt x="30480" y="0"/>
                </a:moveTo>
                <a:lnTo>
                  <a:pt x="2001837" y="294640"/>
                </a:lnTo>
                <a:cubicBezTo>
                  <a:pt x="2005224" y="1476481"/>
                  <a:pt x="2008610" y="2658322"/>
                  <a:pt x="2011997" y="3840163"/>
                </a:cubicBezTo>
                <a:lnTo>
                  <a:pt x="0" y="3769043"/>
                </a:lnTo>
                <a:lnTo>
                  <a:pt x="30480" y="0"/>
                </a:lnTo>
                <a:close/>
              </a:path>
            </a:pathLst>
          </a:custGeom>
        </p:spPr>
        <p:txBody>
          <a:bodyPr/>
          <a:lstStyle/>
          <a:p>
            <a:endParaRPr lang="en-US"/>
          </a:p>
        </p:txBody>
      </p:sp>
    </p:spTree>
    <p:extLst>
      <p:ext uri="{BB962C8B-B14F-4D97-AF65-F5344CB8AC3E}">
        <p14:creationId xmlns:p14="http://schemas.microsoft.com/office/powerpoint/2010/main" val="274235367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Laptop Mockup">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4140200"/>
          </a:xfrm>
        </p:spPr>
        <p:txBody>
          <a:bodyPr/>
          <a:lstStyle/>
          <a:p>
            <a:endParaRPr lang="en-US"/>
          </a:p>
        </p:txBody>
      </p:sp>
      <p:sp>
        <p:nvSpPr>
          <p:cNvPr id="8" name="Picture Placeholder 7"/>
          <p:cNvSpPr>
            <a:spLocks noGrp="1"/>
          </p:cNvSpPr>
          <p:nvPr>
            <p:ph type="pic" sz="quarter" idx="14"/>
          </p:nvPr>
        </p:nvSpPr>
        <p:spPr>
          <a:xfrm>
            <a:off x="1072091" y="777240"/>
            <a:ext cx="4998508" cy="3108960"/>
          </a:xfrm>
        </p:spPr>
        <p:txBody>
          <a:bodyPr/>
          <a:lstStyle/>
          <a:p>
            <a:endParaRPr lang="id-ID"/>
          </a:p>
        </p:txBody>
      </p:sp>
    </p:spTree>
    <p:extLst>
      <p:ext uri="{BB962C8B-B14F-4D97-AF65-F5344CB8AC3E}">
        <p14:creationId xmlns:p14="http://schemas.microsoft.com/office/powerpoint/2010/main" val="26676677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Pricin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98C3049A-1C32-4E3D-974A-8FCCCC6534F7}"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6" name="Picture Placeholder 5"/>
          <p:cNvSpPr>
            <a:spLocks noGrp="1"/>
          </p:cNvSpPr>
          <p:nvPr>
            <p:ph type="pic" sz="quarter" idx="14"/>
          </p:nvPr>
        </p:nvSpPr>
        <p:spPr>
          <a:xfrm>
            <a:off x="2018669" y="2625104"/>
            <a:ext cx="1371600" cy="1371600"/>
          </a:xfrm>
          <a:prstGeom prst="ellipse">
            <a:avLst/>
          </a:prstGeom>
          <a:ln w="47625">
            <a:solidFill>
              <a:schemeClr val="accent1"/>
            </a:solidFill>
          </a:ln>
        </p:spPr>
        <p:txBody>
          <a:bodyPr>
            <a:normAutofit/>
          </a:bodyPr>
          <a:lstStyle>
            <a:lvl1pPr>
              <a:defRPr sz="1200"/>
            </a:lvl1pPr>
          </a:lstStyle>
          <a:p>
            <a:endParaRPr lang="en-US"/>
          </a:p>
        </p:txBody>
      </p:sp>
      <p:sp>
        <p:nvSpPr>
          <p:cNvPr id="17" name="Picture Placeholder 5"/>
          <p:cNvSpPr>
            <a:spLocks noGrp="1"/>
          </p:cNvSpPr>
          <p:nvPr>
            <p:ph type="pic" sz="quarter" idx="15"/>
          </p:nvPr>
        </p:nvSpPr>
        <p:spPr>
          <a:xfrm>
            <a:off x="4236505" y="2625104"/>
            <a:ext cx="1371600" cy="1371600"/>
          </a:xfrm>
          <a:prstGeom prst="ellipse">
            <a:avLst/>
          </a:prstGeom>
          <a:ln w="47625">
            <a:solidFill>
              <a:schemeClr val="accent2"/>
            </a:solidFill>
          </a:ln>
        </p:spPr>
        <p:txBody>
          <a:bodyPr>
            <a:normAutofit/>
          </a:bodyPr>
          <a:lstStyle>
            <a:lvl1pPr>
              <a:defRPr sz="1200"/>
            </a:lvl1pPr>
          </a:lstStyle>
          <a:p>
            <a:endParaRPr lang="en-US"/>
          </a:p>
        </p:txBody>
      </p:sp>
      <p:sp>
        <p:nvSpPr>
          <p:cNvPr id="18" name="Picture Placeholder 5"/>
          <p:cNvSpPr>
            <a:spLocks noGrp="1"/>
          </p:cNvSpPr>
          <p:nvPr>
            <p:ph type="pic" sz="quarter" idx="16"/>
          </p:nvPr>
        </p:nvSpPr>
        <p:spPr>
          <a:xfrm>
            <a:off x="6464501" y="2625104"/>
            <a:ext cx="1371600" cy="1371600"/>
          </a:xfrm>
          <a:prstGeom prst="ellipse">
            <a:avLst/>
          </a:prstGeom>
          <a:ln w="47625">
            <a:solidFill>
              <a:schemeClr val="accent3"/>
            </a:solidFill>
          </a:ln>
        </p:spPr>
        <p:txBody>
          <a:bodyPr>
            <a:normAutofit/>
          </a:bodyPr>
          <a:lstStyle>
            <a:lvl1pPr>
              <a:defRPr sz="1200"/>
            </a:lvl1pPr>
          </a:lstStyle>
          <a:p>
            <a:endParaRPr lang="en-US"/>
          </a:p>
        </p:txBody>
      </p:sp>
      <p:sp>
        <p:nvSpPr>
          <p:cNvPr id="19" name="Picture Placeholder 5"/>
          <p:cNvSpPr>
            <a:spLocks noGrp="1"/>
          </p:cNvSpPr>
          <p:nvPr>
            <p:ph type="pic" sz="quarter" idx="17"/>
          </p:nvPr>
        </p:nvSpPr>
        <p:spPr>
          <a:xfrm>
            <a:off x="8679366" y="2625104"/>
            <a:ext cx="1371600" cy="1371600"/>
          </a:xfrm>
          <a:prstGeom prst="ellipse">
            <a:avLst/>
          </a:prstGeom>
          <a:ln w="47625">
            <a:solidFill>
              <a:schemeClr val="accent4"/>
            </a:solidFill>
          </a:ln>
        </p:spPr>
        <p:txBody>
          <a:bodyPr>
            <a:normAutofit/>
          </a:bodyPr>
          <a:lstStyle>
            <a:lvl1pPr>
              <a:defRPr sz="1200"/>
            </a:lvl1pPr>
          </a:lstStyle>
          <a:p>
            <a:endParaRPr lang="en-US"/>
          </a:p>
        </p:txBody>
      </p:sp>
    </p:spTree>
    <p:extLst>
      <p:ext uri="{BB962C8B-B14F-4D97-AF65-F5344CB8AC3E}">
        <p14:creationId xmlns:p14="http://schemas.microsoft.com/office/powerpoint/2010/main" val="333291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icing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8194540-D3C6-46A9-B715-F2545F3D35CB}"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2"/>
          <p:cNvSpPr>
            <a:spLocks noGrp="1" noChangeAspect="1"/>
          </p:cNvSpPr>
          <p:nvPr>
            <p:ph type="pic" sz="quarter" idx="14"/>
          </p:nvPr>
        </p:nvSpPr>
        <p:spPr>
          <a:xfrm>
            <a:off x="3423963"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11" name="Picture Placeholder 2"/>
          <p:cNvSpPr>
            <a:spLocks noGrp="1" noChangeAspect="1"/>
          </p:cNvSpPr>
          <p:nvPr>
            <p:ph type="pic" sz="quarter" idx="15"/>
          </p:nvPr>
        </p:nvSpPr>
        <p:spPr>
          <a:xfrm>
            <a:off x="5218384"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12" name="Picture Placeholder 2"/>
          <p:cNvSpPr>
            <a:spLocks noGrp="1" noChangeAspect="1"/>
          </p:cNvSpPr>
          <p:nvPr>
            <p:ph type="pic" sz="quarter" idx="16"/>
          </p:nvPr>
        </p:nvSpPr>
        <p:spPr>
          <a:xfrm>
            <a:off x="6815172"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13" name="Picture Placeholder 2"/>
          <p:cNvSpPr>
            <a:spLocks noGrp="1" noChangeAspect="1"/>
          </p:cNvSpPr>
          <p:nvPr>
            <p:ph type="pic" sz="quarter" idx="17"/>
          </p:nvPr>
        </p:nvSpPr>
        <p:spPr>
          <a:xfrm>
            <a:off x="8370755"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14" name="Picture Placeholder 2"/>
          <p:cNvSpPr>
            <a:spLocks noGrp="1" noChangeAspect="1"/>
          </p:cNvSpPr>
          <p:nvPr>
            <p:ph type="pic" sz="quarter" idx="18"/>
          </p:nvPr>
        </p:nvSpPr>
        <p:spPr>
          <a:xfrm>
            <a:off x="9823804"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Tree>
    <p:extLst>
      <p:ext uri="{BB962C8B-B14F-4D97-AF65-F5344CB8AC3E}">
        <p14:creationId xmlns:p14="http://schemas.microsoft.com/office/powerpoint/2010/main" val="398882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60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7340" y="381763"/>
            <a:ext cx="6118860" cy="691779"/>
          </a:xfrm>
        </p:spPr>
        <p:txBody>
          <a:bodyPr>
            <a:normAutofit/>
          </a:bodyPr>
          <a:lstStyle>
            <a:lvl1pPr algn="l">
              <a:defRPr sz="4000"/>
            </a:lvl1pPr>
          </a:lstStyle>
          <a:p>
            <a:r>
              <a:rPr lang="en-US"/>
              <a:t>Click to edit Master title style</a:t>
            </a:r>
          </a:p>
        </p:txBody>
      </p:sp>
      <p:sp>
        <p:nvSpPr>
          <p:cNvPr id="12" name="Picture Placeholder 11"/>
          <p:cNvSpPr>
            <a:spLocks noGrp="1"/>
          </p:cNvSpPr>
          <p:nvPr>
            <p:ph type="pic" sz="quarter" idx="14"/>
          </p:nvPr>
        </p:nvSpPr>
        <p:spPr>
          <a:xfrm>
            <a:off x="0" y="0"/>
            <a:ext cx="5029200" cy="6858000"/>
          </a:xfrm>
        </p:spPr>
        <p:txBody>
          <a:bodyPr/>
          <a:lstStyle/>
          <a:p>
            <a:endParaRPr lang="en-US"/>
          </a:p>
        </p:txBody>
      </p:sp>
      <p:sp>
        <p:nvSpPr>
          <p:cNvPr id="14" name="Chart Placeholder 13"/>
          <p:cNvSpPr>
            <a:spLocks noGrp="1"/>
          </p:cNvSpPr>
          <p:nvPr>
            <p:ph type="chart" sz="quarter" idx="15"/>
          </p:nvPr>
        </p:nvSpPr>
        <p:spPr>
          <a:xfrm>
            <a:off x="5456238" y="1782763"/>
            <a:ext cx="6103937" cy="4283075"/>
          </a:xfrm>
        </p:spPr>
        <p:txBody>
          <a:bodyPr/>
          <a:lstStyle/>
          <a:p>
            <a:endParaRPr lang="en-US"/>
          </a:p>
        </p:txBody>
      </p:sp>
    </p:spTree>
    <p:extLst>
      <p:ext uri="{BB962C8B-B14F-4D97-AF65-F5344CB8AC3E}">
        <p14:creationId xmlns:p14="http://schemas.microsoft.com/office/powerpoint/2010/main" val="27966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68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8140" y="381763"/>
            <a:ext cx="5471160" cy="691779"/>
          </a:xfrm>
        </p:spPr>
        <p:txBody>
          <a:bodyPr>
            <a:normAutofit/>
          </a:bodyPr>
          <a:lstStyle>
            <a:lvl1pPr algn="l">
              <a:defRPr sz="4000"/>
            </a:lvl1pPr>
          </a:lstStyle>
          <a:p>
            <a:r>
              <a:rPr lang="en-US"/>
              <a:t>Click to edit Master title style</a:t>
            </a:r>
          </a:p>
        </p:txBody>
      </p:sp>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6477000" y="1782763"/>
            <a:ext cx="5326380" cy="4283075"/>
          </a:xfrm>
        </p:spPr>
        <p:txBody>
          <a:bodyPr/>
          <a:lstStyle/>
          <a:p>
            <a:endParaRPr lang="en-US"/>
          </a:p>
        </p:txBody>
      </p:sp>
    </p:spTree>
    <p:extLst>
      <p:ext uri="{BB962C8B-B14F-4D97-AF65-F5344CB8AC3E}">
        <p14:creationId xmlns:p14="http://schemas.microsoft.com/office/powerpoint/2010/main" val="288280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9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8140" y="381763"/>
            <a:ext cx="5471160" cy="691779"/>
          </a:xfrm>
        </p:spPr>
        <p:txBody>
          <a:bodyPr>
            <a:normAutofit/>
          </a:bodyPr>
          <a:lstStyle>
            <a:lvl1pPr algn="l">
              <a:defRPr sz="4000"/>
            </a:lvl1pPr>
          </a:lstStyle>
          <a:p>
            <a:r>
              <a:rPr lang="en-US"/>
              <a:t>Click to edit Master title style</a:t>
            </a:r>
          </a:p>
        </p:txBody>
      </p:sp>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430530" y="1782763"/>
            <a:ext cx="5326380" cy="4283075"/>
          </a:xfrm>
        </p:spPr>
        <p:txBody>
          <a:bodyPr/>
          <a:lstStyle/>
          <a:p>
            <a:endParaRPr lang="en-US"/>
          </a:p>
        </p:txBody>
      </p:sp>
    </p:spTree>
    <p:extLst>
      <p:ext uri="{BB962C8B-B14F-4D97-AF65-F5344CB8AC3E}">
        <p14:creationId xmlns:p14="http://schemas.microsoft.com/office/powerpoint/2010/main" val="27753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oard Directo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A7AD6C3-B0C3-4D3F-8E59-28C8D88C0827}"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0D1D2-A5C5-4520-877C-7F28899EB247}" type="slidenum">
              <a:rPr lang="en-US" smtClean="0"/>
              <a:t>‹#›</a:t>
            </a:fld>
            <a:endParaRPr lang="en-US"/>
          </a:p>
        </p:txBody>
      </p:sp>
      <p:sp>
        <p:nvSpPr>
          <p:cNvPr id="16" name="Picture Placeholder 4"/>
          <p:cNvSpPr>
            <a:spLocks noGrp="1"/>
          </p:cNvSpPr>
          <p:nvPr>
            <p:ph type="pic" sz="quarter" idx="14"/>
          </p:nvPr>
        </p:nvSpPr>
        <p:spPr>
          <a:xfrm>
            <a:off x="871540" y="1688568"/>
            <a:ext cx="1404000" cy="1404000"/>
          </a:xfrm>
          <a:prstGeom prst="rect">
            <a:avLst/>
          </a:prstGeom>
        </p:spPr>
        <p:txBody>
          <a:bodyPr/>
          <a:lstStyle>
            <a:lvl1pPr>
              <a:defRPr sz="1600"/>
            </a:lvl1pPr>
          </a:lstStyle>
          <a:p>
            <a:endParaRPr lang="id-ID"/>
          </a:p>
        </p:txBody>
      </p:sp>
      <p:sp>
        <p:nvSpPr>
          <p:cNvPr id="17" name="Picture Placeholder 4"/>
          <p:cNvSpPr>
            <a:spLocks noGrp="1"/>
          </p:cNvSpPr>
          <p:nvPr>
            <p:ph type="pic" sz="quarter" idx="15"/>
          </p:nvPr>
        </p:nvSpPr>
        <p:spPr>
          <a:xfrm>
            <a:off x="2293938" y="1688568"/>
            <a:ext cx="1404000" cy="1404000"/>
          </a:xfrm>
          <a:prstGeom prst="rect">
            <a:avLst/>
          </a:prstGeom>
        </p:spPr>
        <p:txBody>
          <a:bodyPr/>
          <a:lstStyle>
            <a:lvl1pPr>
              <a:defRPr sz="1600"/>
            </a:lvl1pPr>
          </a:lstStyle>
          <a:p>
            <a:endParaRPr lang="id-ID"/>
          </a:p>
        </p:txBody>
      </p:sp>
      <p:sp>
        <p:nvSpPr>
          <p:cNvPr id="18" name="Picture Placeholder 4"/>
          <p:cNvSpPr>
            <a:spLocks noGrp="1"/>
          </p:cNvSpPr>
          <p:nvPr>
            <p:ph type="pic" sz="quarter" idx="16"/>
          </p:nvPr>
        </p:nvSpPr>
        <p:spPr>
          <a:xfrm>
            <a:off x="3716335" y="1688568"/>
            <a:ext cx="1404000" cy="1404000"/>
          </a:xfrm>
          <a:prstGeom prst="rect">
            <a:avLst/>
          </a:prstGeom>
        </p:spPr>
        <p:txBody>
          <a:bodyPr/>
          <a:lstStyle>
            <a:lvl1pPr>
              <a:defRPr sz="1600"/>
            </a:lvl1pPr>
          </a:lstStyle>
          <a:p>
            <a:endParaRPr lang="id-ID"/>
          </a:p>
        </p:txBody>
      </p:sp>
      <p:sp>
        <p:nvSpPr>
          <p:cNvPr id="19" name="Picture Placeholder 4"/>
          <p:cNvSpPr>
            <a:spLocks noGrp="1"/>
          </p:cNvSpPr>
          <p:nvPr>
            <p:ph type="pic" sz="quarter" idx="17"/>
          </p:nvPr>
        </p:nvSpPr>
        <p:spPr>
          <a:xfrm>
            <a:off x="871541" y="3110967"/>
            <a:ext cx="1404000" cy="1404000"/>
          </a:xfrm>
          <a:prstGeom prst="rect">
            <a:avLst/>
          </a:prstGeom>
        </p:spPr>
        <p:txBody>
          <a:bodyPr/>
          <a:lstStyle>
            <a:lvl1pPr>
              <a:defRPr sz="1600"/>
            </a:lvl1pPr>
          </a:lstStyle>
          <a:p>
            <a:endParaRPr lang="id-ID"/>
          </a:p>
        </p:txBody>
      </p:sp>
      <p:sp>
        <p:nvSpPr>
          <p:cNvPr id="21" name="Picture Placeholder 4"/>
          <p:cNvSpPr>
            <a:spLocks noGrp="1"/>
          </p:cNvSpPr>
          <p:nvPr>
            <p:ph type="pic" sz="quarter" idx="19"/>
          </p:nvPr>
        </p:nvSpPr>
        <p:spPr>
          <a:xfrm>
            <a:off x="3716336" y="3110967"/>
            <a:ext cx="1404000" cy="1404000"/>
          </a:xfrm>
          <a:prstGeom prst="rect">
            <a:avLst/>
          </a:prstGeom>
        </p:spPr>
        <p:txBody>
          <a:bodyPr/>
          <a:lstStyle>
            <a:lvl1pPr>
              <a:defRPr sz="1600"/>
            </a:lvl1pPr>
          </a:lstStyle>
          <a:p>
            <a:endParaRPr lang="id-ID"/>
          </a:p>
        </p:txBody>
      </p:sp>
      <p:sp>
        <p:nvSpPr>
          <p:cNvPr id="22" name="Picture Placeholder 4"/>
          <p:cNvSpPr>
            <a:spLocks noGrp="1"/>
          </p:cNvSpPr>
          <p:nvPr>
            <p:ph type="pic" sz="quarter" idx="20"/>
          </p:nvPr>
        </p:nvSpPr>
        <p:spPr>
          <a:xfrm>
            <a:off x="871541" y="4533365"/>
            <a:ext cx="1404000" cy="1404000"/>
          </a:xfrm>
          <a:prstGeom prst="rect">
            <a:avLst/>
          </a:prstGeom>
        </p:spPr>
        <p:txBody>
          <a:bodyPr/>
          <a:lstStyle>
            <a:lvl1pPr>
              <a:defRPr sz="1600"/>
            </a:lvl1pPr>
          </a:lstStyle>
          <a:p>
            <a:endParaRPr lang="id-ID"/>
          </a:p>
        </p:txBody>
      </p:sp>
      <p:sp>
        <p:nvSpPr>
          <p:cNvPr id="23" name="Picture Placeholder 4"/>
          <p:cNvSpPr>
            <a:spLocks noGrp="1"/>
          </p:cNvSpPr>
          <p:nvPr>
            <p:ph type="pic" sz="quarter" idx="21"/>
          </p:nvPr>
        </p:nvSpPr>
        <p:spPr>
          <a:xfrm>
            <a:off x="2293939" y="4533365"/>
            <a:ext cx="1404000" cy="1404000"/>
          </a:xfrm>
          <a:prstGeom prst="rect">
            <a:avLst/>
          </a:prstGeom>
        </p:spPr>
        <p:txBody>
          <a:bodyPr/>
          <a:lstStyle>
            <a:lvl1pPr>
              <a:defRPr sz="1600"/>
            </a:lvl1pPr>
          </a:lstStyle>
          <a:p>
            <a:endParaRPr lang="id-ID"/>
          </a:p>
        </p:txBody>
      </p:sp>
      <p:sp>
        <p:nvSpPr>
          <p:cNvPr id="24" name="Picture Placeholder 4"/>
          <p:cNvSpPr>
            <a:spLocks noGrp="1"/>
          </p:cNvSpPr>
          <p:nvPr>
            <p:ph type="pic" sz="quarter" idx="22"/>
          </p:nvPr>
        </p:nvSpPr>
        <p:spPr>
          <a:xfrm>
            <a:off x="3716336" y="4533365"/>
            <a:ext cx="1404000" cy="1404000"/>
          </a:xfrm>
          <a:prstGeom prst="rect">
            <a:avLst/>
          </a:prstGeom>
        </p:spPr>
        <p:txBody>
          <a:bodyPr/>
          <a:lstStyle>
            <a:lvl1pPr>
              <a:defRPr sz="1600"/>
            </a:lvl1pPr>
          </a:lstStyle>
          <a:p>
            <a:endParaRPr lang="id-ID"/>
          </a:p>
        </p:txBody>
      </p:sp>
      <p:sp>
        <p:nvSpPr>
          <p:cNvPr id="20"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150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nodePh="1">
                                  <p:stCondLst>
                                    <p:cond delay="0"/>
                                  </p:stCondLst>
                                  <p:endCondLst>
                                    <p:cond evt="begin" delay="0">
                                      <p:tn val="12"/>
                                    </p:cond>
                                  </p:end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nodePh="1">
                                  <p:stCondLst>
                                    <p:cond delay="0"/>
                                  </p:stCondLst>
                                  <p:endCondLst>
                                    <p:cond evt="begin" delay="0">
                                      <p:tn val="24"/>
                                    </p:cond>
                                  </p:end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nodePh="1">
                                  <p:stCondLst>
                                    <p:cond delay="0"/>
                                  </p:stCondLst>
                                  <p:endCondLst>
                                    <p:cond evt="begin" delay="0">
                                      <p:tn val="27"/>
                                    </p:cond>
                                  </p:end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nodePh="1">
                                  <p:stCondLst>
                                    <p:cond delay="0"/>
                                  </p:stCondLst>
                                  <p:endCondLst>
                                    <p:cond evt="begin" delay="0">
                                      <p:tn val="30"/>
                                    </p:cond>
                                  </p:end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P spid="20" grpId="0"/>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2EAB3C18-6E07-49FA-9AB2-469E6C0AF0A9}"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7"/>
          </p:nvPr>
        </p:nvSpPr>
        <p:spPr>
          <a:xfrm>
            <a:off x="914400" y="1911668"/>
            <a:ext cx="2441448" cy="1472184"/>
          </a:xfrm>
        </p:spPr>
        <p:txBody>
          <a:bodyPr/>
          <a:lstStyle/>
          <a:p>
            <a:endParaRPr lang="en-US"/>
          </a:p>
        </p:txBody>
      </p:sp>
      <p:sp>
        <p:nvSpPr>
          <p:cNvPr id="11" name="Picture Placeholder 9"/>
          <p:cNvSpPr>
            <a:spLocks noGrp="1"/>
          </p:cNvSpPr>
          <p:nvPr>
            <p:ph type="pic" sz="quarter" idx="18"/>
          </p:nvPr>
        </p:nvSpPr>
        <p:spPr>
          <a:xfrm>
            <a:off x="3552952" y="1911668"/>
            <a:ext cx="2441448" cy="1472184"/>
          </a:xfrm>
        </p:spPr>
        <p:txBody>
          <a:bodyPr/>
          <a:lstStyle/>
          <a:p>
            <a:endParaRPr lang="en-US"/>
          </a:p>
        </p:txBody>
      </p:sp>
      <p:sp>
        <p:nvSpPr>
          <p:cNvPr id="12" name="Picture Placeholder 9"/>
          <p:cNvSpPr>
            <a:spLocks noGrp="1"/>
          </p:cNvSpPr>
          <p:nvPr>
            <p:ph type="pic" sz="quarter" idx="19"/>
          </p:nvPr>
        </p:nvSpPr>
        <p:spPr>
          <a:xfrm>
            <a:off x="6197600" y="1911668"/>
            <a:ext cx="2441448" cy="1472184"/>
          </a:xfrm>
        </p:spPr>
        <p:txBody>
          <a:bodyPr/>
          <a:lstStyle/>
          <a:p>
            <a:endParaRPr lang="en-US"/>
          </a:p>
        </p:txBody>
      </p:sp>
      <p:sp>
        <p:nvSpPr>
          <p:cNvPr id="13" name="Picture Placeholder 9"/>
          <p:cNvSpPr>
            <a:spLocks noGrp="1"/>
          </p:cNvSpPr>
          <p:nvPr>
            <p:ph type="pic" sz="quarter" idx="20"/>
          </p:nvPr>
        </p:nvSpPr>
        <p:spPr>
          <a:xfrm>
            <a:off x="8836152" y="1911668"/>
            <a:ext cx="2441448" cy="1472184"/>
          </a:xfrm>
        </p:spPr>
        <p:txBody>
          <a:bodyPr/>
          <a:lstStyle/>
          <a:p>
            <a:endParaRPr lang="en-US"/>
          </a:p>
        </p:txBody>
      </p:sp>
    </p:spTree>
    <p:extLst>
      <p:ext uri="{BB962C8B-B14F-4D97-AF65-F5344CB8AC3E}">
        <p14:creationId xmlns:p14="http://schemas.microsoft.com/office/powerpoint/2010/main" val="41702371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nodePh="1" p14:presetBounceEnd="60000">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50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14:presetBounceEnd="60000">
                                      <p:stCondLst>
                                        <p:cond delay="25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anim calcmode="lin" valueType="num" p14:bounceEnd="60000">
                                          <p:cBhvr additive="base">
                                            <p:cTn id="15"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14:presetBounceEnd="60000">
                                      <p:stCondLst>
                                        <p:cond delay="50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nodePh="1" p14:presetBounceEnd="60000">
                                      <p:stCondLst>
                                        <p:cond delay="75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stCondLst>
                                        <p:cond delay="25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stCondLst>
                                        <p:cond delay="50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nodePh="1">
                                      <p:stCondLst>
                                        <p:cond delay="75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P spid="13" grpId="0"/>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a:t>Click to add chapter title</a:t>
            </a:r>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062ECCFE-70AF-4749-B39D-9407CEDB68CF}"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Tree>
    <p:extLst>
      <p:ext uri="{BB962C8B-B14F-4D97-AF65-F5344CB8AC3E}">
        <p14:creationId xmlns:p14="http://schemas.microsoft.com/office/powerpoint/2010/main" val="294354590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DFB00392-B23C-4375-AD2E-E4D6E2BC1969}"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1072398" y="1711438"/>
            <a:ext cx="2468880" cy="2468880"/>
          </a:xfrm>
          <a:prstGeom prst="ellipse">
            <a:avLst/>
          </a:prstGeom>
        </p:spPr>
        <p:txBody>
          <a:bodyPr/>
          <a:lstStyle/>
          <a:p>
            <a:endParaRPr lang="en-US"/>
          </a:p>
        </p:txBody>
      </p:sp>
      <p:sp>
        <p:nvSpPr>
          <p:cNvPr id="11" name="Picture Placeholder 9"/>
          <p:cNvSpPr>
            <a:spLocks noGrp="1"/>
          </p:cNvSpPr>
          <p:nvPr>
            <p:ph type="pic" sz="quarter" idx="17"/>
          </p:nvPr>
        </p:nvSpPr>
        <p:spPr>
          <a:xfrm>
            <a:off x="4815840" y="1711438"/>
            <a:ext cx="2468880" cy="2468880"/>
          </a:xfrm>
          <a:prstGeom prst="ellipse">
            <a:avLst/>
          </a:prstGeom>
        </p:spPr>
        <p:txBody>
          <a:bodyPr/>
          <a:lstStyle/>
          <a:p>
            <a:endParaRPr lang="en-US"/>
          </a:p>
        </p:txBody>
      </p:sp>
      <p:sp>
        <p:nvSpPr>
          <p:cNvPr id="12" name="Picture Placeholder 9"/>
          <p:cNvSpPr>
            <a:spLocks noGrp="1"/>
          </p:cNvSpPr>
          <p:nvPr>
            <p:ph type="pic" sz="quarter" idx="18"/>
          </p:nvPr>
        </p:nvSpPr>
        <p:spPr>
          <a:xfrm>
            <a:off x="8565502" y="1711438"/>
            <a:ext cx="2468880" cy="2468880"/>
          </a:xfrm>
          <a:prstGeom prst="ellipse">
            <a:avLst/>
          </a:prstGeom>
        </p:spPr>
        <p:txBody>
          <a:bodyPr/>
          <a:lstStyle/>
          <a:p>
            <a:endParaRPr lang="en-US"/>
          </a:p>
        </p:txBody>
      </p:sp>
    </p:spTree>
    <p:extLst>
      <p:ext uri="{BB962C8B-B14F-4D97-AF65-F5344CB8AC3E}">
        <p14:creationId xmlns:p14="http://schemas.microsoft.com/office/powerpoint/2010/main" val="1538472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54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1" name="Picture Placeholder 9"/>
          <p:cNvSpPr>
            <a:spLocks noGrp="1"/>
          </p:cNvSpPr>
          <p:nvPr>
            <p:ph type="pic" sz="quarter" idx="14"/>
          </p:nvPr>
        </p:nvSpPr>
        <p:spPr>
          <a:xfrm>
            <a:off x="538480" y="1947333"/>
            <a:ext cx="3600000" cy="3600000"/>
          </a:xfrm>
          <a:prstGeom prst="ellipse">
            <a:avLst/>
          </a:prstGeom>
        </p:spPr>
        <p:txBody>
          <a:bodyPr/>
          <a:lstStyle>
            <a:lvl1pPr>
              <a:defRPr sz="2133"/>
            </a:lvl1pPr>
          </a:lstStyle>
          <a:p>
            <a:endParaRPr lang="id-ID"/>
          </a:p>
        </p:txBody>
      </p:sp>
      <p:sp>
        <p:nvSpPr>
          <p:cNvPr id="1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082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5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27" name="Picture Placeholder 3"/>
          <p:cNvSpPr>
            <a:spLocks noGrp="1"/>
          </p:cNvSpPr>
          <p:nvPr>
            <p:ph type="pic" sz="quarter" idx="10"/>
          </p:nvPr>
        </p:nvSpPr>
        <p:spPr>
          <a:xfrm>
            <a:off x="1194252" y="2113494"/>
            <a:ext cx="1825459" cy="1825460"/>
          </a:xfrm>
          <a:prstGeom prst="ellipse">
            <a:avLst/>
          </a:prstGeom>
        </p:spPr>
        <p:txBody>
          <a:bodyPr>
            <a:normAutofit/>
          </a:bodyPr>
          <a:lstStyle>
            <a:lvl1pPr>
              <a:defRPr sz="1600">
                <a:solidFill>
                  <a:schemeClr val="tx2"/>
                </a:solidFill>
              </a:defRPr>
            </a:lvl1pPr>
          </a:lstStyle>
          <a:p>
            <a:endParaRPr lang="id-ID"/>
          </a:p>
        </p:txBody>
      </p:sp>
      <p:sp>
        <p:nvSpPr>
          <p:cNvPr id="11"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8028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Smartphone and Background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0223CCD-8769-4DAF-AFD4-21B3E7CFD364}" type="datetimeFigureOut">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3454400"/>
          </a:xfrm>
        </p:spPr>
        <p:txBody>
          <a:bodyPr/>
          <a:lstStyle/>
          <a:p>
            <a:endParaRPr lang="en-US"/>
          </a:p>
        </p:txBody>
      </p:sp>
    </p:spTree>
    <p:extLst>
      <p:ext uri="{BB962C8B-B14F-4D97-AF65-F5344CB8AC3E}">
        <p14:creationId xmlns:p14="http://schemas.microsoft.com/office/powerpoint/2010/main" val="285590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a:t>
              </a:r>
              <a:r>
                <a:rPr lang="en-GB" sz="1000" err="1"/>
                <a:t>ING_News</a:t>
              </a:r>
              <a:endParaRPr lang="en-GB" sz="100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EF4CD3A-0609-458B-A3FC-AD9F4761286B}" type="slidenum">
              <a:rPr lang="en-US" smtClean="0"/>
              <a:pPr/>
              <a:t>‹#›</a:t>
            </a:fld>
            <a:endParaRPr lang="en-US"/>
          </a:p>
        </p:txBody>
      </p:sp>
    </p:spTree>
    <p:extLst>
      <p:ext uri="{BB962C8B-B14F-4D97-AF65-F5344CB8AC3E}">
        <p14:creationId xmlns:p14="http://schemas.microsoft.com/office/powerpoint/2010/main" val="4928765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Tree>
    <p:extLst>
      <p:ext uri="{BB962C8B-B14F-4D97-AF65-F5344CB8AC3E}">
        <p14:creationId xmlns:p14="http://schemas.microsoft.com/office/powerpoint/2010/main" val="3402448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a:p>
            <a:pPr lvl="6"/>
            <a:r>
              <a:rPr lang="en-GB" noProof="0"/>
              <a:t>Seventh level</a:t>
            </a:r>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title</a:t>
            </a:r>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a:p>
            <a:pPr lvl="6"/>
            <a:r>
              <a:rPr lang="en-GB" noProof="0"/>
              <a:t>Seventh level</a:t>
            </a:r>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a:t>Click to add title</a:t>
            </a:r>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a:t>Click to add chapter title</a:t>
            </a:r>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title</a:t>
            </a:r>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a:t>Click to add title</a:t>
            </a:r>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29407482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7105112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513AF29-5616-4615-940B-D5772181EF66}"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2"/>
          <p:cNvSpPr>
            <a:spLocks noGrp="1"/>
          </p:cNvSpPr>
          <p:nvPr>
            <p:ph type="pic" sz="quarter" idx="13"/>
          </p:nvPr>
        </p:nvSpPr>
        <p:spPr>
          <a:xfrm>
            <a:off x="1976120" y="1144907"/>
            <a:ext cx="2230120" cy="3803014"/>
          </a:xfrm>
        </p:spPr>
        <p:txBody>
          <a:bodyPr/>
          <a:lstStyle/>
          <a:p>
            <a:endParaRPr lang="id-ID"/>
          </a:p>
        </p:txBody>
      </p:sp>
    </p:spTree>
    <p:extLst>
      <p:ext uri="{BB962C8B-B14F-4D97-AF65-F5344CB8AC3E}">
        <p14:creationId xmlns:p14="http://schemas.microsoft.com/office/powerpoint/2010/main" val="5915659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D3373612-30EF-49CB-A727-F81B80F98A12}"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62360" y="639445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23984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3373612-30EF-49CB-A727-F81B80F98A12}"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62360" y="6394450"/>
            <a:ext cx="640080" cy="365125"/>
          </a:xfrm>
        </p:spPr>
        <p:txBody>
          <a:bodyPr/>
          <a:lstStyle/>
          <a:p>
            <a:fld id="{EA01570A-8480-497D-96D4-D725A6D7C6AA}" type="slidenum">
              <a:rPr lang="en-US" smtClean="0"/>
              <a:t>‹#›</a:t>
            </a:fld>
            <a:endParaRPr lang="en-US"/>
          </a:p>
        </p:txBody>
      </p:sp>
      <p:sp>
        <p:nvSpPr>
          <p:cNvPr id="6" name="Picture Placeholder 3"/>
          <p:cNvSpPr>
            <a:spLocks noGrp="1"/>
          </p:cNvSpPr>
          <p:nvPr>
            <p:ph type="pic" sz="quarter" idx="15"/>
          </p:nvPr>
        </p:nvSpPr>
        <p:spPr>
          <a:xfrm>
            <a:off x="0" y="0"/>
            <a:ext cx="12192000" cy="3784921"/>
          </a:xfrm>
        </p:spPr>
        <p:txBody>
          <a:bodyPr>
            <a:normAutofit/>
          </a:bodyPr>
          <a:lstStyle>
            <a:lvl1pPr>
              <a:defRPr sz="1600">
                <a:solidFill>
                  <a:schemeClr val="tx1"/>
                </a:solidFill>
              </a:defRPr>
            </a:lvl1pPr>
          </a:lstStyle>
          <a:p>
            <a:endParaRPr lang="id-ID"/>
          </a:p>
        </p:txBody>
      </p:sp>
    </p:spTree>
    <p:extLst>
      <p:ext uri="{BB962C8B-B14F-4D97-AF65-F5344CB8AC3E}">
        <p14:creationId xmlns:p14="http://schemas.microsoft.com/office/powerpoint/2010/main" val="3375809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lenda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B13E70C9-74C1-4B8B-AF9B-CB9CD5507B69}"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3"/>
          </p:nvPr>
        </p:nvSpPr>
        <p:spPr>
          <a:xfrm>
            <a:off x="6105525" y="2015263"/>
            <a:ext cx="1562100" cy="1562100"/>
          </a:xfrm>
          <a:prstGeom prst="ellipse">
            <a:avLst/>
          </a:prstGeom>
        </p:spPr>
        <p:txBody>
          <a:bodyPr/>
          <a:lstStyle/>
          <a:p>
            <a:endParaRPr lang="en-US"/>
          </a:p>
        </p:txBody>
      </p:sp>
      <p:sp>
        <p:nvSpPr>
          <p:cNvPr id="9" name="Picture Placeholder 7"/>
          <p:cNvSpPr>
            <a:spLocks noGrp="1"/>
          </p:cNvSpPr>
          <p:nvPr>
            <p:ph type="pic" sz="quarter" idx="14"/>
          </p:nvPr>
        </p:nvSpPr>
        <p:spPr>
          <a:xfrm>
            <a:off x="7200899" y="2697013"/>
            <a:ext cx="2328137" cy="2328137"/>
          </a:xfrm>
          <a:prstGeom prst="ellipse">
            <a:avLst/>
          </a:prstGeom>
        </p:spPr>
        <p:txBody>
          <a:bodyPr/>
          <a:lstStyle/>
          <a:p>
            <a:endParaRPr lang="en-US"/>
          </a:p>
        </p:txBody>
      </p:sp>
      <p:sp>
        <p:nvSpPr>
          <p:cNvPr id="10" name="Picture Placeholder 7"/>
          <p:cNvSpPr>
            <a:spLocks noGrp="1"/>
          </p:cNvSpPr>
          <p:nvPr>
            <p:ph type="pic" sz="quarter" idx="15"/>
          </p:nvPr>
        </p:nvSpPr>
        <p:spPr>
          <a:xfrm>
            <a:off x="8932191" y="3942023"/>
            <a:ext cx="1473144" cy="1473144"/>
          </a:xfrm>
          <a:prstGeom prst="ellipse">
            <a:avLst/>
          </a:prstGeom>
        </p:spPr>
        <p:txBody>
          <a:bodyPr/>
          <a:lstStyle/>
          <a:p>
            <a:endParaRPr lang="en-US"/>
          </a:p>
        </p:txBody>
      </p:sp>
      <p:sp>
        <p:nvSpPr>
          <p:cNvPr id="11" name="Picture Placeholder 7"/>
          <p:cNvSpPr>
            <a:spLocks noGrp="1"/>
          </p:cNvSpPr>
          <p:nvPr>
            <p:ph type="pic" sz="quarter" idx="16"/>
          </p:nvPr>
        </p:nvSpPr>
        <p:spPr>
          <a:xfrm>
            <a:off x="6324600" y="4354851"/>
            <a:ext cx="1473144" cy="1473144"/>
          </a:xfrm>
          <a:prstGeom prst="ellipse">
            <a:avLst/>
          </a:prstGeom>
        </p:spPr>
        <p:txBody>
          <a:bodyPr/>
          <a:lstStyle/>
          <a:p>
            <a:endParaRPr lang="en-US"/>
          </a:p>
        </p:txBody>
      </p:sp>
      <p:sp>
        <p:nvSpPr>
          <p:cNvPr id="12" name="Picture Placeholder 7"/>
          <p:cNvSpPr>
            <a:spLocks noGrp="1"/>
          </p:cNvSpPr>
          <p:nvPr>
            <p:ph type="pic" sz="quarter" idx="17"/>
          </p:nvPr>
        </p:nvSpPr>
        <p:spPr>
          <a:xfrm>
            <a:off x="8932191" y="1894168"/>
            <a:ext cx="1780285" cy="1780285"/>
          </a:xfrm>
          <a:prstGeom prst="ellipse">
            <a:avLst/>
          </a:prstGeom>
        </p:spPr>
        <p:txBody>
          <a:bodyPr/>
          <a:lstStyle/>
          <a:p>
            <a:endParaRPr lang="en-US"/>
          </a:p>
        </p:txBody>
      </p:sp>
    </p:spTree>
    <p:extLst>
      <p:ext uri="{BB962C8B-B14F-4D97-AF65-F5344CB8AC3E}">
        <p14:creationId xmlns:p14="http://schemas.microsoft.com/office/powerpoint/2010/main" val="226277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24057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6" name="Picture Placeholder 5"/>
          <p:cNvSpPr>
            <a:spLocks noGrp="1"/>
          </p:cNvSpPr>
          <p:nvPr>
            <p:ph type="pic" sz="quarter" idx="13"/>
          </p:nvPr>
        </p:nvSpPr>
        <p:spPr>
          <a:xfrm>
            <a:off x="295276" y="325538"/>
            <a:ext cx="5537923" cy="6007953"/>
          </a:xfrm>
          <a:custGeom>
            <a:avLst/>
            <a:gdLst>
              <a:gd name="connsiteX0" fmla="*/ 3032321 w 5537923"/>
              <a:gd name="connsiteY0" fmla="*/ 0 h 6007953"/>
              <a:gd name="connsiteX1" fmla="*/ 5537923 w 5537923"/>
              <a:gd name="connsiteY1" fmla="*/ 1710221 h 6007953"/>
              <a:gd name="connsiteX2" fmla="*/ 3859317 w 5537923"/>
              <a:gd name="connsiteY2" fmla="*/ 1803865 h 6007953"/>
              <a:gd name="connsiteX3" fmla="*/ 3017553 w 5537923"/>
              <a:gd name="connsiteY3" fmla="*/ 1044862 h 6007953"/>
              <a:gd name="connsiteX4" fmla="*/ 2525293 w 5537923"/>
              <a:gd name="connsiteY4" fmla="*/ 1182862 h 6007953"/>
              <a:gd name="connsiteX5" fmla="*/ 2353002 w 5537923"/>
              <a:gd name="connsiteY5" fmla="*/ 1508149 h 6007953"/>
              <a:gd name="connsiteX6" fmla="*/ 2490835 w 5537923"/>
              <a:gd name="connsiteY6" fmla="*/ 1774293 h 6007953"/>
              <a:gd name="connsiteX7" fmla="*/ 3150463 w 5537923"/>
              <a:gd name="connsiteY7" fmla="*/ 2094652 h 6007953"/>
              <a:gd name="connsiteX8" fmla="*/ 4218667 w 5537923"/>
              <a:gd name="connsiteY8" fmla="*/ 2572725 h 6007953"/>
              <a:gd name="connsiteX9" fmla="*/ 4888140 w 5537923"/>
              <a:gd name="connsiteY9" fmla="*/ 3159227 h 6007953"/>
              <a:gd name="connsiteX10" fmla="*/ 5149038 w 5537923"/>
              <a:gd name="connsiteY10" fmla="*/ 4056231 h 6007953"/>
              <a:gd name="connsiteX11" fmla="*/ 4868450 w 5537923"/>
              <a:gd name="connsiteY11" fmla="*/ 5002521 h 6007953"/>
              <a:gd name="connsiteX12" fmla="*/ 4051298 w 5537923"/>
              <a:gd name="connsiteY12" fmla="*/ 5727024 h 6007953"/>
              <a:gd name="connsiteX13" fmla="*/ 2540061 w 5537923"/>
              <a:gd name="connsiteY13" fmla="*/ 6007953 h 6007953"/>
              <a:gd name="connsiteX14" fmla="*/ 580867 w 5537923"/>
              <a:gd name="connsiteY14" fmla="*/ 5475665 h 6007953"/>
              <a:gd name="connsiteX15" fmla="*/ 0 w 5537923"/>
              <a:gd name="connsiteY15" fmla="*/ 4115374 h 6007953"/>
              <a:gd name="connsiteX16" fmla="*/ 0 w 5537923"/>
              <a:gd name="connsiteY16" fmla="*/ 3977373 h 6007953"/>
              <a:gd name="connsiteX17" fmla="*/ 1688451 w 5537923"/>
              <a:gd name="connsiteY17" fmla="*/ 3864016 h 6007953"/>
              <a:gd name="connsiteX18" fmla="*/ 1924736 w 5537923"/>
              <a:gd name="connsiteY18" fmla="*/ 4632876 h 6007953"/>
              <a:gd name="connsiteX19" fmla="*/ 2589287 w 5537923"/>
              <a:gd name="connsiteY19" fmla="*/ 4854663 h 6007953"/>
              <a:gd name="connsiteX20" fmla="*/ 3239070 w 5537923"/>
              <a:gd name="connsiteY20" fmla="*/ 4667376 h 6007953"/>
              <a:gd name="connsiteX21" fmla="*/ 3465509 w 5537923"/>
              <a:gd name="connsiteY21" fmla="*/ 4243518 h 6007953"/>
              <a:gd name="connsiteX22" fmla="*/ 3322754 w 5537923"/>
              <a:gd name="connsiteY22" fmla="*/ 3918230 h 6007953"/>
              <a:gd name="connsiteX23" fmla="*/ 2623745 w 5537923"/>
              <a:gd name="connsiteY23" fmla="*/ 3563372 h 6007953"/>
              <a:gd name="connsiteX24" fmla="*/ 1004210 w 5537923"/>
              <a:gd name="connsiteY24" fmla="*/ 2715654 h 6007953"/>
              <a:gd name="connsiteX25" fmla="*/ 664551 w 5537923"/>
              <a:gd name="connsiteY25" fmla="*/ 1779222 h 6007953"/>
              <a:gd name="connsiteX26" fmla="*/ 945139 w 5537923"/>
              <a:gd name="connsiteY26" fmla="*/ 867432 h 6007953"/>
              <a:gd name="connsiteX27" fmla="*/ 1757368 w 5537923"/>
              <a:gd name="connsiteY27" fmla="*/ 226715 h 6007953"/>
              <a:gd name="connsiteX28" fmla="*/ 3032321 w 5537923"/>
              <a:gd name="connsiteY28" fmla="*/ 0 h 600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37923" h="6007953">
                <a:moveTo>
                  <a:pt x="3032321" y="0"/>
                </a:moveTo>
                <a:cubicBezTo>
                  <a:pt x="4602630" y="0"/>
                  <a:pt x="5439471" y="571717"/>
                  <a:pt x="5537923" y="1710221"/>
                </a:cubicBezTo>
                <a:cubicBezTo>
                  <a:pt x="3859317" y="1803865"/>
                  <a:pt x="3859317" y="1803865"/>
                  <a:pt x="3859317" y="1803865"/>
                </a:cubicBezTo>
                <a:cubicBezTo>
                  <a:pt x="3824859" y="1296220"/>
                  <a:pt x="3544271" y="1044862"/>
                  <a:pt x="3017553" y="1044862"/>
                </a:cubicBezTo>
                <a:cubicBezTo>
                  <a:pt x="2805881" y="1044862"/>
                  <a:pt x="2638513" y="1094147"/>
                  <a:pt x="2525293" y="1182862"/>
                </a:cubicBezTo>
                <a:cubicBezTo>
                  <a:pt x="2412073" y="1271577"/>
                  <a:pt x="2353002" y="1384934"/>
                  <a:pt x="2353002" y="1508149"/>
                </a:cubicBezTo>
                <a:cubicBezTo>
                  <a:pt x="2353002" y="1601792"/>
                  <a:pt x="2397305" y="1690507"/>
                  <a:pt x="2490835" y="1774293"/>
                </a:cubicBezTo>
                <a:cubicBezTo>
                  <a:pt x="2584364" y="1858079"/>
                  <a:pt x="2800959" y="1961580"/>
                  <a:pt x="3150463" y="2094652"/>
                </a:cubicBezTo>
                <a:cubicBezTo>
                  <a:pt x="3588574" y="2262224"/>
                  <a:pt x="3943001" y="2419939"/>
                  <a:pt x="4218667" y="2572725"/>
                </a:cubicBezTo>
                <a:cubicBezTo>
                  <a:pt x="4489410" y="2720583"/>
                  <a:pt x="4715849" y="2917727"/>
                  <a:pt x="4888140" y="3159227"/>
                </a:cubicBezTo>
                <a:cubicBezTo>
                  <a:pt x="5065354" y="3400728"/>
                  <a:pt x="5149038" y="3701372"/>
                  <a:pt x="5149038" y="4056231"/>
                </a:cubicBezTo>
                <a:cubicBezTo>
                  <a:pt x="5149038" y="4396304"/>
                  <a:pt x="5055509" y="4711734"/>
                  <a:pt x="4868450" y="5002521"/>
                </a:cubicBezTo>
                <a:cubicBezTo>
                  <a:pt x="4681391" y="5298236"/>
                  <a:pt x="4405726" y="5534808"/>
                  <a:pt x="4051298" y="5727024"/>
                </a:cubicBezTo>
                <a:cubicBezTo>
                  <a:pt x="3696871" y="5914310"/>
                  <a:pt x="3194766" y="6007953"/>
                  <a:pt x="2540061" y="6007953"/>
                </a:cubicBezTo>
                <a:cubicBezTo>
                  <a:pt x="1619535" y="6007953"/>
                  <a:pt x="964829" y="5830524"/>
                  <a:pt x="580867" y="5475665"/>
                </a:cubicBezTo>
                <a:cubicBezTo>
                  <a:pt x="191981" y="5125735"/>
                  <a:pt x="0" y="4667376"/>
                  <a:pt x="0" y="4115374"/>
                </a:cubicBezTo>
                <a:cubicBezTo>
                  <a:pt x="0" y="3977373"/>
                  <a:pt x="0" y="3977373"/>
                  <a:pt x="0" y="3977373"/>
                </a:cubicBezTo>
                <a:cubicBezTo>
                  <a:pt x="1688451" y="3864016"/>
                  <a:pt x="1688451" y="3864016"/>
                  <a:pt x="1688451" y="3864016"/>
                </a:cubicBezTo>
                <a:cubicBezTo>
                  <a:pt x="1688451" y="4228732"/>
                  <a:pt x="1767213" y="4480090"/>
                  <a:pt x="1924736" y="4632876"/>
                </a:cubicBezTo>
                <a:cubicBezTo>
                  <a:pt x="2087182" y="4780734"/>
                  <a:pt x="2308699" y="4854663"/>
                  <a:pt x="2589287" y="4854663"/>
                </a:cubicBezTo>
                <a:cubicBezTo>
                  <a:pt x="2874797" y="4854663"/>
                  <a:pt x="3091392" y="4795520"/>
                  <a:pt x="3239070" y="4667376"/>
                </a:cubicBezTo>
                <a:cubicBezTo>
                  <a:pt x="3391670" y="4544162"/>
                  <a:pt x="3465509" y="4401232"/>
                  <a:pt x="3465509" y="4243518"/>
                </a:cubicBezTo>
                <a:cubicBezTo>
                  <a:pt x="3465509" y="4125231"/>
                  <a:pt x="3416283" y="4016802"/>
                  <a:pt x="3322754" y="3918230"/>
                </a:cubicBezTo>
                <a:cubicBezTo>
                  <a:pt x="3229225" y="3814730"/>
                  <a:pt x="2992940" y="3696444"/>
                  <a:pt x="2623745" y="3563372"/>
                </a:cubicBezTo>
                <a:cubicBezTo>
                  <a:pt x="1767213" y="3257799"/>
                  <a:pt x="1230650" y="2971941"/>
                  <a:pt x="1004210" y="2715654"/>
                </a:cubicBezTo>
                <a:cubicBezTo>
                  <a:pt x="777771" y="2454439"/>
                  <a:pt x="664551" y="2143937"/>
                  <a:pt x="664551" y="1779222"/>
                </a:cubicBezTo>
                <a:cubicBezTo>
                  <a:pt x="664551" y="1444077"/>
                  <a:pt x="758080" y="1143433"/>
                  <a:pt x="945139" y="867432"/>
                </a:cubicBezTo>
                <a:cubicBezTo>
                  <a:pt x="1132198" y="591431"/>
                  <a:pt x="1402941" y="379502"/>
                  <a:pt x="1757368" y="226715"/>
                </a:cubicBezTo>
                <a:cubicBezTo>
                  <a:pt x="2111795" y="73929"/>
                  <a:pt x="2535138" y="0"/>
                  <a:pt x="3032321" y="0"/>
                </a:cubicBezTo>
                <a:close/>
              </a:path>
            </a:pathLst>
          </a:custGeom>
          <a:solidFill>
            <a:schemeClr val="accent1"/>
          </a:solidFill>
        </p:spPr>
        <p:txBody>
          <a:bodyPr wrap="square">
            <a:noAutofit/>
          </a:bodyPr>
          <a:lstStyle/>
          <a:p>
            <a:endParaRPr lang="en-US"/>
          </a:p>
        </p:txBody>
      </p:sp>
    </p:spTree>
    <p:extLst>
      <p:ext uri="{BB962C8B-B14F-4D97-AF65-F5344CB8AC3E}">
        <p14:creationId xmlns:p14="http://schemas.microsoft.com/office/powerpoint/2010/main" val="26275264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357980" y="578735"/>
            <a:ext cx="7780201" cy="5486221"/>
          </a:xfrm>
          <a:custGeom>
            <a:avLst/>
            <a:gdLst>
              <a:gd name="connsiteX0" fmla="*/ 0 w 7780201"/>
              <a:gd name="connsiteY0" fmla="*/ 0 h 5486221"/>
              <a:gd name="connsiteX1" fmla="*/ 1523635 w 7780201"/>
              <a:gd name="connsiteY1" fmla="*/ 0 h 5486221"/>
              <a:gd name="connsiteX2" fmla="*/ 1446884 w 7780201"/>
              <a:gd name="connsiteY2" fmla="*/ 3351427 h 5486221"/>
              <a:gd name="connsiteX3" fmla="*/ 1463940 w 7780201"/>
              <a:gd name="connsiteY3" fmla="*/ 3362798 h 5486221"/>
              <a:gd name="connsiteX4" fmla="*/ 2979047 w 7780201"/>
              <a:gd name="connsiteY4" fmla="*/ 0 h 5486221"/>
              <a:gd name="connsiteX5" fmla="*/ 4622071 w 7780201"/>
              <a:gd name="connsiteY5" fmla="*/ 0 h 5486221"/>
              <a:gd name="connsiteX6" fmla="*/ 4701664 w 7780201"/>
              <a:gd name="connsiteY6" fmla="*/ 3388381 h 5486221"/>
              <a:gd name="connsiteX7" fmla="*/ 4715877 w 7780201"/>
              <a:gd name="connsiteY7" fmla="*/ 3388381 h 5486221"/>
              <a:gd name="connsiteX8" fmla="*/ 6122964 w 7780201"/>
              <a:gd name="connsiteY8" fmla="*/ 0 h 5486221"/>
              <a:gd name="connsiteX9" fmla="*/ 7780201 w 7780201"/>
              <a:gd name="connsiteY9" fmla="*/ 0 h 5486221"/>
              <a:gd name="connsiteX10" fmla="*/ 5201961 w 7780201"/>
              <a:gd name="connsiteY10" fmla="*/ 5486221 h 5486221"/>
              <a:gd name="connsiteX11" fmla="*/ 3544725 w 7780201"/>
              <a:gd name="connsiteY11" fmla="*/ 5486221 h 5486221"/>
              <a:gd name="connsiteX12" fmla="*/ 3413965 w 7780201"/>
              <a:gd name="connsiteY12" fmla="*/ 2123423 h 5486221"/>
              <a:gd name="connsiteX13" fmla="*/ 3399752 w 7780201"/>
              <a:gd name="connsiteY13" fmla="*/ 2123423 h 5486221"/>
              <a:gd name="connsiteX14" fmla="*/ 1839164 w 7780201"/>
              <a:gd name="connsiteY14" fmla="*/ 5486221 h 5486221"/>
              <a:gd name="connsiteX15" fmla="*/ 144973 w 7780201"/>
              <a:gd name="connsiteY15" fmla="*/ 5486221 h 54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0201" h="5486221">
                <a:moveTo>
                  <a:pt x="0" y="0"/>
                </a:moveTo>
                <a:lnTo>
                  <a:pt x="1523635" y="0"/>
                </a:lnTo>
                <a:lnTo>
                  <a:pt x="1446884" y="3351427"/>
                </a:lnTo>
                <a:lnTo>
                  <a:pt x="1463940" y="3362798"/>
                </a:lnTo>
                <a:lnTo>
                  <a:pt x="2979047" y="0"/>
                </a:lnTo>
                <a:lnTo>
                  <a:pt x="4622071" y="0"/>
                </a:lnTo>
                <a:lnTo>
                  <a:pt x="4701664" y="3388381"/>
                </a:lnTo>
                <a:lnTo>
                  <a:pt x="4715877" y="3388381"/>
                </a:lnTo>
                <a:lnTo>
                  <a:pt x="6122964" y="0"/>
                </a:lnTo>
                <a:lnTo>
                  <a:pt x="7780201" y="0"/>
                </a:lnTo>
                <a:lnTo>
                  <a:pt x="5201961" y="5486221"/>
                </a:lnTo>
                <a:lnTo>
                  <a:pt x="3544725" y="5486221"/>
                </a:lnTo>
                <a:lnTo>
                  <a:pt x="3413965" y="2123423"/>
                </a:lnTo>
                <a:lnTo>
                  <a:pt x="3399752" y="2123423"/>
                </a:lnTo>
                <a:lnTo>
                  <a:pt x="1839164" y="5486221"/>
                </a:lnTo>
                <a:lnTo>
                  <a:pt x="144973" y="5486221"/>
                </a:lnTo>
                <a:close/>
              </a:path>
            </a:pathLst>
          </a:custGeom>
          <a:solidFill>
            <a:schemeClr val="accent2"/>
          </a:solidFill>
        </p:spPr>
        <p:txBody>
          <a:bodyPr wrap="square">
            <a:noAutofit/>
          </a:bodyPr>
          <a:lstStyle/>
          <a:p>
            <a:endParaRPr lang="en-US"/>
          </a:p>
        </p:txBody>
      </p:sp>
    </p:spTree>
    <p:extLst>
      <p:ext uri="{BB962C8B-B14F-4D97-AF65-F5344CB8AC3E}">
        <p14:creationId xmlns:p14="http://schemas.microsoft.com/office/powerpoint/2010/main" val="1909206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3"/>
          </p:nvPr>
        </p:nvSpPr>
        <p:spPr>
          <a:xfrm>
            <a:off x="335667" y="508334"/>
            <a:ext cx="5918035" cy="5838973"/>
          </a:xfrm>
          <a:custGeom>
            <a:avLst/>
            <a:gdLst>
              <a:gd name="connsiteX0" fmla="*/ 3230311 w 5918035"/>
              <a:gd name="connsiteY0" fmla="*/ 1288438 h 5838973"/>
              <a:gd name="connsiteX1" fmla="*/ 2406048 w 5918035"/>
              <a:gd name="connsiteY1" fmla="*/ 1633442 h 5838973"/>
              <a:gd name="connsiteX2" fmla="*/ 1888487 w 5918035"/>
              <a:gd name="connsiteY2" fmla="*/ 2563035 h 5838973"/>
              <a:gd name="connsiteX3" fmla="*/ 1715967 w 5918035"/>
              <a:gd name="connsiteY3" fmla="*/ 3550129 h 5838973"/>
              <a:gd name="connsiteX4" fmla="*/ 1969955 w 5918035"/>
              <a:gd name="connsiteY4" fmla="*/ 4268886 h 5838973"/>
              <a:gd name="connsiteX5" fmla="*/ 2674413 w 5918035"/>
              <a:gd name="connsiteY5" fmla="*/ 4556389 h 5838973"/>
              <a:gd name="connsiteX6" fmla="*/ 3532221 w 5918035"/>
              <a:gd name="connsiteY6" fmla="*/ 4173052 h 5838973"/>
              <a:gd name="connsiteX7" fmla="*/ 4044989 w 5918035"/>
              <a:gd name="connsiteY7" fmla="*/ 3209917 h 5838973"/>
              <a:gd name="connsiteX8" fmla="*/ 4207925 w 5918035"/>
              <a:gd name="connsiteY8" fmla="*/ 2385741 h 5838973"/>
              <a:gd name="connsiteX9" fmla="*/ 3934768 w 5918035"/>
              <a:gd name="connsiteY9" fmla="*/ 1561566 h 5838973"/>
              <a:gd name="connsiteX10" fmla="*/ 3230311 w 5918035"/>
              <a:gd name="connsiteY10" fmla="*/ 1288438 h 5838973"/>
              <a:gd name="connsiteX11" fmla="*/ 3416647 w 5918035"/>
              <a:gd name="connsiteY11" fmla="*/ 0 h 5838973"/>
              <a:gd name="connsiteX12" fmla="*/ 5314252 w 5918035"/>
              <a:gd name="connsiteY12" fmla="*/ 689756 h 5838973"/>
              <a:gd name="connsiteX13" fmla="*/ 5918035 w 5918035"/>
              <a:gd name="connsiteY13" fmla="*/ 2390195 h 5838973"/>
              <a:gd name="connsiteX14" fmla="*/ 5807821 w 5918035"/>
              <a:gd name="connsiteY14" fmla="*/ 3281129 h 5838973"/>
              <a:gd name="connsiteX15" fmla="*/ 5376547 w 5918035"/>
              <a:gd name="connsiteY15" fmla="*/ 4310973 h 5838973"/>
              <a:gd name="connsiteX16" fmla="*/ 4547543 w 5918035"/>
              <a:gd name="connsiteY16" fmla="*/ 5216277 h 5838973"/>
              <a:gd name="connsiteX17" fmla="*/ 3565197 w 5918035"/>
              <a:gd name="connsiteY17" fmla="*/ 5714434 h 5838973"/>
              <a:gd name="connsiteX18" fmla="*/ 2568475 w 5918035"/>
              <a:gd name="connsiteY18" fmla="*/ 5838973 h 5838973"/>
              <a:gd name="connsiteX19" fmla="*/ 680454 w 5918035"/>
              <a:gd name="connsiteY19" fmla="*/ 5225857 h 5838973"/>
              <a:gd name="connsiteX20" fmla="*/ 0 w 5918035"/>
              <a:gd name="connsiteY20" fmla="*/ 3511048 h 5838973"/>
              <a:gd name="connsiteX21" fmla="*/ 167718 w 5918035"/>
              <a:gd name="connsiteY21" fmla="*/ 2380615 h 5838973"/>
              <a:gd name="connsiteX22" fmla="*/ 670871 w 5918035"/>
              <a:gd name="connsiteY22" fmla="*/ 1345982 h 5838973"/>
              <a:gd name="connsiteX23" fmla="*/ 1490291 w 5918035"/>
              <a:gd name="connsiteY23" fmla="*/ 531687 h 5838973"/>
              <a:gd name="connsiteX24" fmla="*/ 2448677 w 5918035"/>
              <a:gd name="connsiteY24" fmla="*/ 100589 h 5838973"/>
              <a:gd name="connsiteX25" fmla="*/ 3416647 w 5918035"/>
              <a:gd name="connsiteY25" fmla="*/ 0 h 583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18035" h="5838973">
                <a:moveTo>
                  <a:pt x="3230311" y="1288438"/>
                </a:moveTo>
                <a:cubicBezTo>
                  <a:pt x="2914024" y="1288438"/>
                  <a:pt x="2636075" y="1403439"/>
                  <a:pt x="2406048" y="1633442"/>
                </a:cubicBezTo>
                <a:cubicBezTo>
                  <a:pt x="2176021" y="1868236"/>
                  <a:pt x="2003501" y="2174906"/>
                  <a:pt x="1888487" y="2563035"/>
                </a:cubicBezTo>
                <a:cubicBezTo>
                  <a:pt x="1773474" y="2951164"/>
                  <a:pt x="1715967" y="3281792"/>
                  <a:pt x="1715967" y="3550129"/>
                </a:cubicBezTo>
                <a:cubicBezTo>
                  <a:pt x="1715967" y="3842423"/>
                  <a:pt x="1802227" y="4077217"/>
                  <a:pt x="1969955" y="4268886"/>
                </a:cubicBezTo>
                <a:cubicBezTo>
                  <a:pt x="2137683" y="4460555"/>
                  <a:pt x="2372502" y="4556389"/>
                  <a:pt x="2674413" y="4556389"/>
                </a:cubicBezTo>
                <a:cubicBezTo>
                  <a:pt x="3009868" y="4556389"/>
                  <a:pt x="3297402" y="4427013"/>
                  <a:pt x="3532221" y="4173052"/>
                </a:cubicBezTo>
                <a:cubicBezTo>
                  <a:pt x="3767040" y="3919091"/>
                  <a:pt x="3939560" y="3598046"/>
                  <a:pt x="4044989" y="3209917"/>
                </a:cubicBezTo>
                <a:cubicBezTo>
                  <a:pt x="4155211" y="2826579"/>
                  <a:pt x="4207925" y="2548660"/>
                  <a:pt x="4207925" y="2385741"/>
                </a:cubicBezTo>
                <a:cubicBezTo>
                  <a:pt x="4207925" y="2021571"/>
                  <a:pt x="4116873" y="1748443"/>
                  <a:pt x="3934768" y="1561566"/>
                </a:cubicBezTo>
                <a:cubicBezTo>
                  <a:pt x="3747871" y="1379481"/>
                  <a:pt x="3517845" y="1288438"/>
                  <a:pt x="3230311" y="1288438"/>
                </a:cubicBezTo>
                <a:close/>
                <a:moveTo>
                  <a:pt x="3416647" y="0"/>
                </a:moveTo>
                <a:cubicBezTo>
                  <a:pt x="4279195" y="0"/>
                  <a:pt x="4911730" y="229919"/>
                  <a:pt x="5314252" y="689756"/>
                </a:cubicBezTo>
                <a:cubicBezTo>
                  <a:pt x="5716774" y="1154383"/>
                  <a:pt x="5918035" y="1719599"/>
                  <a:pt x="5918035" y="2390195"/>
                </a:cubicBezTo>
                <a:cubicBezTo>
                  <a:pt x="5918035" y="2653643"/>
                  <a:pt x="5884492" y="2945831"/>
                  <a:pt x="5807821" y="3281129"/>
                </a:cubicBezTo>
                <a:cubicBezTo>
                  <a:pt x="5731150" y="3611637"/>
                  <a:pt x="5587392" y="3956515"/>
                  <a:pt x="5376547" y="4310973"/>
                </a:cubicBezTo>
                <a:cubicBezTo>
                  <a:pt x="5160910" y="4670221"/>
                  <a:pt x="4887770" y="4971989"/>
                  <a:pt x="4547543" y="5216277"/>
                </a:cubicBezTo>
                <a:cubicBezTo>
                  <a:pt x="4207316" y="5465356"/>
                  <a:pt x="3876672" y="5633005"/>
                  <a:pt x="3565197" y="5714434"/>
                </a:cubicBezTo>
                <a:cubicBezTo>
                  <a:pt x="3253721" y="5795864"/>
                  <a:pt x="2918286" y="5838973"/>
                  <a:pt x="2568475" y="5838973"/>
                </a:cubicBezTo>
                <a:cubicBezTo>
                  <a:pt x="1758639" y="5838973"/>
                  <a:pt x="1130896" y="5637795"/>
                  <a:pt x="680454" y="5225857"/>
                </a:cubicBezTo>
                <a:cubicBezTo>
                  <a:pt x="225221" y="4818710"/>
                  <a:pt x="0" y="4243913"/>
                  <a:pt x="0" y="3511048"/>
                </a:cubicBezTo>
                <a:cubicBezTo>
                  <a:pt x="0" y="3123060"/>
                  <a:pt x="57503" y="2749443"/>
                  <a:pt x="167718" y="2380615"/>
                </a:cubicBezTo>
                <a:cubicBezTo>
                  <a:pt x="277932" y="2016577"/>
                  <a:pt x="445650" y="1671700"/>
                  <a:pt x="670871" y="1345982"/>
                </a:cubicBezTo>
                <a:cubicBezTo>
                  <a:pt x="891299" y="1020264"/>
                  <a:pt x="1164439" y="747235"/>
                  <a:pt x="1490291" y="531687"/>
                </a:cubicBezTo>
                <a:cubicBezTo>
                  <a:pt x="1816142" y="311348"/>
                  <a:pt x="2132409" y="167649"/>
                  <a:pt x="2448677" y="100589"/>
                </a:cubicBezTo>
                <a:cubicBezTo>
                  <a:pt x="2764944" y="33530"/>
                  <a:pt x="3086004" y="0"/>
                  <a:pt x="3416647" y="0"/>
                </a:cubicBezTo>
                <a:close/>
              </a:path>
            </a:pathLst>
          </a:custGeom>
          <a:solidFill>
            <a:schemeClr val="accent3"/>
          </a:solidFill>
        </p:spPr>
        <p:txBody>
          <a:bodyPr wrap="square">
            <a:noAutofit/>
          </a:bodyPr>
          <a:lstStyle/>
          <a:p>
            <a:endParaRPr lang="en-US"/>
          </a:p>
        </p:txBody>
      </p:sp>
    </p:spTree>
    <p:extLst>
      <p:ext uri="{BB962C8B-B14F-4D97-AF65-F5344CB8AC3E}">
        <p14:creationId xmlns:p14="http://schemas.microsoft.com/office/powerpoint/2010/main" val="450360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428882" y="578011"/>
            <a:ext cx="5553523" cy="5579541"/>
          </a:xfrm>
          <a:custGeom>
            <a:avLst/>
            <a:gdLst>
              <a:gd name="connsiteX0" fmla="*/ 286205 w 5553523"/>
              <a:gd name="connsiteY0" fmla="*/ 0 h 5579541"/>
              <a:gd name="connsiteX1" fmla="*/ 5553523 w 5553523"/>
              <a:gd name="connsiteY1" fmla="*/ 0 h 5579541"/>
              <a:gd name="connsiteX2" fmla="*/ 5264428 w 5553523"/>
              <a:gd name="connsiteY2" fmla="*/ 1373203 h 5579541"/>
              <a:gd name="connsiteX3" fmla="*/ 3457581 w 5553523"/>
              <a:gd name="connsiteY3" fmla="*/ 1373203 h 5579541"/>
              <a:gd name="connsiteX4" fmla="*/ 2549822 w 5553523"/>
              <a:gd name="connsiteY4" fmla="*/ 5579541 h 5579541"/>
              <a:gd name="connsiteX5" fmla="*/ 821031 w 5553523"/>
              <a:gd name="connsiteY5" fmla="*/ 5579541 h 5579541"/>
              <a:gd name="connsiteX6" fmla="*/ 1728791 w 5553523"/>
              <a:gd name="connsiteY6" fmla="*/ 1373203 h 5579541"/>
              <a:gd name="connsiteX7" fmla="*/ 0 w 5553523"/>
              <a:gd name="connsiteY7" fmla="*/ 1373203 h 557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523" h="5579541">
                <a:moveTo>
                  <a:pt x="286205" y="0"/>
                </a:moveTo>
                <a:lnTo>
                  <a:pt x="5553523" y="0"/>
                </a:lnTo>
                <a:lnTo>
                  <a:pt x="5264428" y="1373203"/>
                </a:lnTo>
                <a:lnTo>
                  <a:pt x="3457581" y="1373203"/>
                </a:lnTo>
                <a:lnTo>
                  <a:pt x="2549822" y="5579541"/>
                </a:lnTo>
                <a:lnTo>
                  <a:pt x="821031" y="5579541"/>
                </a:lnTo>
                <a:lnTo>
                  <a:pt x="1728791" y="1373203"/>
                </a:lnTo>
                <a:lnTo>
                  <a:pt x="0" y="1373203"/>
                </a:lnTo>
                <a:close/>
              </a:path>
            </a:pathLst>
          </a:custGeom>
          <a:solidFill>
            <a:schemeClr val="accent4"/>
          </a:solidFill>
        </p:spPr>
        <p:txBody>
          <a:bodyPr wrap="square">
            <a:noAutofit/>
          </a:bodyPr>
          <a:lstStyle/>
          <a:p>
            <a:endParaRPr lang="en-US"/>
          </a:p>
        </p:txBody>
      </p:sp>
    </p:spTree>
    <p:extLst>
      <p:ext uri="{BB962C8B-B14F-4D97-AF65-F5344CB8AC3E}">
        <p14:creationId xmlns:p14="http://schemas.microsoft.com/office/powerpoint/2010/main" val="32765166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ackground Picture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tx2">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6675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_Background Picture Layout 1st colo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1">
                  <a:lumMod val="75000"/>
                  <a:alpha val="89000"/>
                </a:schemeClr>
              </a:gs>
              <a:gs pos="0">
                <a:schemeClr val="accent1">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17346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_Background Picture Layout 2nd colo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2">
                  <a:lumMod val="75000"/>
                  <a:alpha val="89000"/>
                </a:schemeClr>
              </a:gs>
              <a:gs pos="0">
                <a:schemeClr val="accent2">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111401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_Background Picture Layout 3rd color">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3">
                  <a:lumMod val="75000"/>
                  <a:alpha val="89000"/>
                </a:schemeClr>
              </a:gs>
              <a:gs pos="0">
                <a:schemeClr val="accent3">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283062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_Background Picture Layout 3rd color">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4">
                  <a:lumMod val="75000"/>
                  <a:alpha val="81000"/>
                </a:schemeClr>
              </a:gs>
              <a:gs pos="0">
                <a:schemeClr val="accent4">
                  <a:alpha val="8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385972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_Background Picture Layout 3rd color">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5">
                  <a:lumMod val="75000"/>
                  <a:alpha val="89000"/>
                </a:schemeClr>
              </a:gs>
              <a:gs pos="0">
                <a:schemeClr val="accent5">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388940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_Background Picture Layout 3rd color">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6">
                  <a:lumMod val="75000"/>
                  <a:alpha val="89000"/>
                </a:schemeClr>
              </a:gs>
              <a:gs pos="0">
                <a:schemeClr val="accent6">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352517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_Background Picture Layout 3rd color">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tx2">
                  <a:lumMod val="75000"/>
                  <a:alpha val="89000"/>
                </a:schemeClr>
              </a:gs>
              <a:gs pos="0">
                <a:schemeClr val="tx2">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18005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Profil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1F7DCA27-72D9-4963-9069-3B8163C82351}"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6"/>
          </p:nvPr>
        </p:nvSpPr>
        <p:spPr>
          <a:xfrm>
            <a:off x="36363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7" name="Picture Placeholder 2"/>
          <p:cNvSpPr>
            <a:spLocks noGrp="1"/>
          </p:cNvSpPr>
          <p:nvPr>
            <p:ph type="pic" sz="quarter" idx="17"/>
          </p:nvPr>
        </p:nvSpPr>
        <p:spPr>
          <a:xfrm>
            <a:off x="6122988" y="2133599"/>
            <a:ext cx="2706688" cy="3730625"/>
          </a:xfrm>
          <a:prstGeom prst="roundRect">
            <a:avLst>
              <a:gd name="adj" fmla="val 1649"/>
            </a:avLst>
          </a:prstGeom>
          <a:noFill/>
        </p:spPr>
        <p:txBody>
          <a:bodyPr/>
          <a:lstStyle>
            <a:lvl1pPr marL="0" indent="0">
              <a:buNone/>
              <a:defRPr sz="1000"/>
            </a:lvl1pPr>
          </a:lstStyle>
          <a:p>
            <a:endParaRPr lang="en-US"/>
          </a:p>
        </p:txBody>
      </p:sp>
    </p:spTree>
    <p:extLst>
      <p:ext uri="{BB962C8B-B14F-4D97-AF65-F5344CB8AC3E}">
        <p14:creationId xmlns:p14="http://schemas.microsoft.com/office/powerpoint/2010/main" val="371900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ircle Meet The Team 5">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151D8545-A1F2-4819-85F1-80D489FA2B34}"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78180" y="2918460"/>
            <a:ext cx="1600200" cy="1600200"/>
          </a:xfrm>
          <a:prstGeom prst="ellipse">
            <a:avLst/>
          </a:prstGeom>
          <a:noFill/>
        </p:spPr>
        <p:txBody>
          <a:bodyPr/>
          <a:lstStyle>
            <a:lvl1pPr marL="0" indent="0">
              <a:buNone/>
              <a:defRPr sz="1000"/>
            </a:lvl1pPr>
          </a:lstStyle>
          <a:p>
            <a:endParaRPr lang="en-US"/>
          </a:p>
        </p:txBody>
      </p:sp>
      <p:sp>
        <p:nvSpPr>
          <p:cNvPr id="7" name="Picture Placeholder 2"/>
          <p:cNvSpPr>
            <a:spLocks noGrp="1"/>
          </p:cNvSpPr>
          <p:nvPr>
            <p:ph type="pic" sz="quarter" idx="14"/>
          </p:nvPr>
        </p:nvSpPr>
        <p:spPr>
          <a:xfrm>
            <a:off x="2964180" y="2918460"/>
            <a:ext cx="1600200" cy="1600200"/>
          </a:xfrm>
          <a:prstGeom prst="ellipse">
            <a:avLst/>
          </a:prstGeom>
          <a:noFill/>
        </p:spPr>
        <p:txBody>
          <a:bodyPr/>
          <a:lstStyle>
            <a:lvl1pPr marL="0" indent="0">
              <a:buNone/>
              <a:defRPr sz="1000"/>
            </a:lvl1pPr>
          </a:lstStyle>
          <a:p>
            <a:endParaRPr lang="en-US"/>
          </a:p>
        </p:txBody>
      </p:sp>
      <p:sp>
        <p:nvSpPr>
          <p:cNvPr id="8" name="Picture Placeholder 2"/>
          <p:cNvSpPr>
            <a:spLocks noGrp="1"/>
          </p:cNvSpPr>
          <p:nvPr>
            <p:ph type="pic" sz="quarter" idx="15"/>
          </p:nvPr>
        </p:nvSpPr>
        <p:spPr>
          <a:xfrm>
            <a:off x="5250180" y="2918460"/>
            <a:ext cx="1600200" cy="1600200"/>
          </a:xfrm>
          <a:prstGeom prst="ellipse">
            <a:avLst/>
          </a:prstGeom>
          <a:noFill/>
        </p:spPr>
        <p:txBody>
          <a:bodyPr/>
          <a:lstStyle>
            <a:lvl1pPr marL="0" indent="0">
              <a:buNone/>
              <a:defRPr sz="1000"/>
            </a:lvl1pPr>
          </a:lstStyle>
          <a:p>
            <a:endParaRPr lang="en-US"/>
          </a:p>
        </p:txBody>
      </p:sp>
      <p:sp>
        <p:nvSpPr>
          <p:cNvPr id="9" name="Picture Placeholder 2"/>
          <p:cNvSpPr>
            <a:spLocks noGrp="1"/>
          </p:cNvSpPr>
          <p:nvPr>
            <p:ph type="pic" sz="quarter" idx="16"/>
          </p:nvPr>
        </p:nvSpPr>
        <p:spPr>
          <a:xfrm>
            <a:off x="7536180" y="2918460"/>
            <a:ext cx="1600200" cy="1600200"/>
          </a:xfrm>
          <a:prstGeom prst="ellipse">
            <a:avLst/>
          </a:prstGeom>
          <a:noFill/>
        </p:spPr>
        <p:txBody>
          <a:bodyPr/>
          <a:lstStyle>
            <a:lvl1pPr marL="0" indent="0">
              <a:buNone/>
              <a:defRPr sz="1000"/>
            </a:lvl1pPr>
          </a:lstStyle>
          <a:p>
            <a:endParaRPr lang="en-US"/>
          </a:p>
        </p:txBody>
      </p:sp>
      <p:sp>
        <p:nvSpPr>
          <p:cNvPr id="10" name="Picture Placeholder 2"/>
          <p:cNvSpPr>
            <a:spLocks noGrp="1"/>
          </p:cNvSpPr>
          <p:nvPr>
            <p:ph type="pic" sz="quarter" idx="17"/>
          </p:nvPr>
        </p:nvSpPr>
        <p:spPr>
          <a:xfrm>
            <a:off x="9822180" y="2918460"/>
            <a:ext cx="1600200" cy="1600200"/>
          </a:xfrm>
          <a:prstGeom prst="ellipse">
            <a:avLst/>
          </a:prstGeom>
          <a:noFill/>
        </p:spPr>
        <p:txBody>
          <a:bodyPr/>
          <a:lstStyle>
            <a:lvl1pPr marL="0" indent="0">
              <a:buNone/>
              <a:defRPr sz="1000"/>
            </a:lvl1pPr>
          </a:lstStyle>
          <a:p>
            <a:endParaRPr lang="en-US"/>
          </a:p>
        </p:txBody>
      </p:sp>
    </p:spTree>
    <p:extLst>
      <p:ext uri="{BB962C8B-B14F-4D97-AF65-F5344CB8AC3E}">
        <p14:creationId xmlns:p14="http://schemas.microsoft.com/office/powerpoint/2010/main" val="410845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C910C7D5-D6A3-4ED3-B2B9-23BBCB758ED5}"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9"/>
          <p:cNvSpPr>
            <a:spLocks noGrp="1"/>
          </p:cNvSpPr>
          <p:nvPr>
            <p:ph type="pic" sz="quarter" idx="14"/>
          </p:nvPr>
        </p:nvSpPr>
        <p:spPr>
          <a:xfrm>
            <a:off x="871854" y="1811344"/>
            <a:ext cx="1872000" cy="1872000"/>
          </a:xfrm>
          <a:prstGeom prst="rect">
            <a:avLst/>
          </a:prstGeom>
        </p:spPr>
        <p:txBody>
          <a:bodyPr/>
          <a:lstStyle>
            <a:lvl1pPr>
              <a:defRPr sz="1600"/>
            </a:lvl1pPr>
          </a:lstStyle>
          <a:p>
            <a:endParaRPr lang="id-ID"/>
          </a:p>
        </p:txBody>
      </p:sp>
      <p:sp>
        <p:nvSpPr>
          <p:cNvPr id="7" name="Picture Placeholder 9"/>
          <p:cNvSpPr>
            <a:spLocks noGrp="1"/>
          </p:cNvSpPr>
          <p:nvPr>
            <p:ph type="pic" sz="quarter" idx="15"/>
          </p:nvPr>
        </p:nvSpPr>
        <p:spPr>
          <a:xfrm>
            <a:off x="871854" y="4164019"/>
            <a:ext cx="1872000" cy="1872000"/>
          </a:xfrm>
          <a:prstGeom prst="rect">
            <a:avLst/>
          </a:prstGeom>
        </p:spPr>
        <p:txBody>
          <a:bodyPr/>
          <a:lstStyle>
            <a:lvl1pPr>
              <a:defRPr sz="1600"/>
            </a:lvl1pPr>
          </a:lstStyle>
          <a:p>
            <a:endParaRPr lang="id-ID"/>
          </a:p>
        </p:txBody>
      </p:sp>
      <p:sp>
        <p:nvSpPr>
          <p:cNvPr id="8" name="Picture Placeholder 9"/>
          <p:cNvSpPr>
            <a:spLocks noGrp="1"/>
          </p:cNvSpPr>
          <p:nvPr>
            <p:ph type="pic" sz="quarter" idx="16"/>
          </p:nvPr>
        </p:nvSpPr>
        <p:spPr>
          <a:xfrm>
            <a:off x="6358254" y="1811344"/>
            <a:ext cx="1872000" cy="1872000"/>
          </a:xfrm>
          <a:prstGeom prst="rect">
            <a:avLst/>
          </a:prstGeom>
        </p:spPr>
        <p:txBody>
          <a:bodyPr/>
          <a:lstStyle>
            <a:lvl1pPr>
              <a:defRPr sz="1600"/>
            </a:lvl1pPr>
          </a:lstStyle>
          <a:p>
            <a:endParaRPr lang="id-ID"/>
          </a:p>
        </p:txBody>
      </p:sp>
      <p:sp>
        <p:nvSpPr>
          <p:cNvPr id="9" name="Picture Placeholder 9"/>
          <p:cNvSpPr>
            <a:spLocks noGrp="1"/>
          </p:cNvSpPr>
          <p:nvPr>
            <p:ph type="pic" sz="quarter" idx="17"/>
          </p:nvPr>
        </p:nvSpPr>
        <p:spPr>
          <a:xfrm>
            <a:off x="6358254" y="4164019"/>
            <a:ext cx="1872000" cy="1872000"/>
          </a:xfrm>
          <a:prstGeom prst="rect">
            <a:avLst/>
          </a:prstGeom>
        </p:spPr>
        <p:txBody>
          <a:bodyPr/>
          <a:lstStyle>
            <a:lvl1pPr>
              <a:defRPr sz="1600"/>
            </a:lvl1pPr>
          </a:lstStyle>
          <a:p>
            <a:endParaRPr lang="id-ID"/>
          </a:p>
        </p:txBody>
      </p:sp>
    </p:spTree>
    <p:extLst>
      <p:ext uri="{BB962C8B-B14F-4D97-AF65-F5344CB8AC3E}">
        <p14:creationId xmlns:p14="http://schemas.microsoft.com/office/powerpoint/2010/main" val="424488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18AF51DF-C2EB-4E6B-B41E-1AEC3A084B3F}"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1273176" y="1662053"/>
            <a:ext cx="1554480" cy="1554480"/>
          </a:xfrm>
          <a:prstGeom prst="rect">
            <a:avLst/>
          </a:prstGeom>
        </p:spPr>
        <p:txBody>
          <a:bodyPr>
            <a:normAutofit/>
          </a:bodyPr>
          <a:lstStyle>
            <a:lvl1pPr>
              <a:defRPr sz="1600"/>
            </a:lvl1pPr>
          </a:lstStyle>
          <a:p>
            <a:endParaRPr lang="id-ID"/>
          </a:p>
        </p:txBody>
      </p:sp>
      <p:sp>
        <p:nvSpPr>
          <p:cNvPr id="7" name="Picture Placeholder 2"/>
          <p:cNvSpPr>
            <a:spLocks noGrp="1"/>
          </p:cNvSpPr>
          <p:nvPr>
            <p:ph type="pic" sz="quarter" idx="15"/>
          </p:nvPr>
        </p:nvSpPr>
        <p:spPr>
          <a:xfrm>
            <a:off x="3897720" y="1662053"/>
            <a:ext cx="1554480" cy="1554480"/>
          </a:xfrm>
          <a:prstGeom prst="rect">
            <a:avLst/>
          </a:prstGeom>
        </p:spPr>
        <p:txBody>
          <a:bodyPr>
            <a:normAutofit/>
          </a:bodyPr>
          <a:lstStyle>
            <a:lvl1pPr>
              <a:defRPr sz="1600"/>
            </a:lvl1pPr>
          </a:lstStyle>
          <a:p>
            <a:endParaRPr lang="id-ID"/>
          </a:p>
        </p:txBody>
      </p:sp>
      <p:sp>
        <p:nvSpPr>
          <p:cNvPr id="8" name="Picture Placeholder 2"/>
          <p:cNvSpPr>
            <a:spLocks noGrp="1"/>
          </p:cNvSpPr>
          <p:nvPr>
            <p:ph type="pic" sz="quarter" idx="16"/>
          </p:nvPr>
        </p:nvSpPr>
        <p:spPr>
          <a:xfrm>
            <a:off x="6562045" y="1662053"/>
            <a:ext cx="1554480" cy="1554480"/>
          </a:xfrm>
          <a:prstGeom prst="rect">
            <a:avLst/>
          </a:prstGeom>
        </p:spPr>
        <p:txBody>
          <a:bodyPr>
            <a:normAutofit/>
          </a:bodyPr>
          <a:lstStyle>
            <a:lvl1pPr>
              <a:defRPr sz="1600"/>
            </a:lvl1pPr>
          </a:lstStyle>
          <a:p>
            <a:endParaRPr lang="id-ID"/>
          </a:p>
        </p:txBody>
      </p:sp>
      <p:sp>
        <p:nvSpPr>
          <p:cNvPr id="9" name="Picture Placeholder 2"/>
          <p:cNvSpPr>
            <a:spLocks noGrp="1"/>
          </p:cNvSpPr>
          <p:nvPr>
            <p:ph type="pic" sz="quarter" idx="17"/>
          </p:nvPr>
        </p:nvSpPr>
        <p:spPr>
          <a:xfrm>
            <a:off x="9185487" y="1662053"/>
            <a:ext cx="1554480" cy="1554480"/>
          </a:xfrm>
          <a:prstGeom prst="rect">
            <a:avLst/>
          </a:prstGeom>
        </p:spPr>
        <p:txBody>
          <a:bodyPr>
            <a:normAutofit/>
          </a:bodyPr>
          <a:lstStyle>
            <a:lvl1pPr>
              <a:defRPr sz="1600"/>
            </a:lvl1pPr>
          </a:lstStyle>
          <a:p>
            <a:endParaRPr lang="id-ID"/>
          </a:p>
        </p:txBody>
      </p:sp>
      <p:sp>
        <p:nvSpPr>
          <p:cNvPr id="10" name="Picture Placeholder 2"/>
          <p:cNvSpPr>
            <a:spLocks noGrp="1"/>
          </p:cNvSpPr>
          <p:nvPr>
            <p:ph type="pic" sz="quarter" idx="18"/>
          </p:nvPr>
        </p:nvSpPr>
        <p:spPr>
          <a:xfrm>
            <a:off x="1273176" y="4039196"/>
            <a:ext cx="1554480" cy="1554480"/>
          </a:xfrm>
          <a:prstGeom prst="rect">
            <a:avLst/>
          </a:prstGeom>
        </p:spPr>
        <p:txBody>
          <a:bodyPr>
            <a:normAutofit/>
          </a:bodyPr>
          <a:lstStyle>
            <a:lvl1pPr>
              <a:defRPr sz="1600"/>
            </a:lvl1pPr>
          </a:lstStyle>
          <a:p>
            <a:endParaRPr lang="id-ID"/>
          </a:p>
        </p:txBody>
      </p:sp>
      <p:sp>
        <p:nvSpPr>
          <p:cNvPr id="11" name="Picture Placeholder 2"/>
          <p:cNvSpPr>
            <a:spLocks noGrp="1"/>
          </p:cNvSpPr>
          <p:nvPr>
            <p:ph type="pic" sz="quarter" idx="19"/>
          </p:nvPr>
        </p:nvSpPr>
        <p:spPr>
          <a:xfrm>
            <a:off x="3897720" y="4039196"/>
            <a:ext cx="1554480" cy="1554480"/>
          </a:xfrm>
          <a:prstGeom prst="rect">
            <a:avLst/>
          </a:prstGeom>
        </p:spPr>
        <p:txBody>
          <a:bodyPr>
            <a:normAutofit/>
          </a:bodyPr>
          <a:lstStyle>
            <a:lvl1pPr>
              <a:defRPr sz="1600"/>
            </a:lvl1pPr>
          </a:lstStyle>
          <a:p>
            <a:endParaRPr lang="id-ID"/>
          </a:p>
        </p:txBody>
      </p:sp>
      <p:sp>
        <p:nvSpPr>
          <p:cNvPr id="12" name="Picture Placeholder 2"/>
          <p:cNvSpPr>
            <a:spLocks noGrp="1"/>
          </p:cNvSpPr>
          <p:nvPr>
            <p:ph type="pic" sz="quarter" idx="20"/>
          </p:nvPr>
        </p:nvSpPr>
        <p:spPr>
          <a:xfrm>
            <a:off x="6562045" y="4039196"/>
            <a:ext cx="1554480" cy="1554480"/>
          </a:xfrm>
          <a:prstGeom prst="rect">
            <a:avLst/>
          </a:prstGeom>
        </p:spPr>
        <p:txBody>
          <a:bodyPr>
            <a:normAutofit/>
          </a:bodyPr>
          <a:lstStyle>
            <a:lvl1pPr>
              <a:defRPr sz="1600"/>
            </a:lvl1pPr>
          </a:lstStyle>
          <a:p>
            <a:endParaRPr lang="id-ID"/>
          </a:p>
        </p:txBody>
      </p:sp>
      <p:sp>
        <p:nvSpPr>
          <p:cNvPr id="13" name="Picture Placeholder 2"/>
          <p:cNvSpPr>
            <a:spLocks noGrp="1"/>
          </p:cNvSpPr>
          <p:nvPr>
            <p:ph type="pic" sz="quarter" idx="21"/>
          </p:nvPr>
        </p:nvSpPr>
        <p:spPr>
          <a:xfrm>
            <a:off x="9185487" y="4039196"/>
            <a:ext cx="1554480" cy="1554480"/>
          </a:xfrm>
          <a:prstGeom prst="rect">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val="374952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par>
                                <p:cTn id="21" presetID="22" presetClass="entr" presetSubtype="1" fill="hold" grpId="0" nodeType="withEffect" nodePh="1">
                                  <p:stCondLst>
                                    <p:cond delay="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grpId="0" nodeType="with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nodePh="1">
                                  <p:stCondLst>
                                    <p:cond delay="0"/>
                                  </p:stCondLst>
                                  <p:endCondLst>
                                    <p:cond evt="begin" delay="0">
                                      <p:tn val="27"/>
                                    </p:cond>
                                  </p:end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nodePh="1">
                                  <p:stCondLst>
                                    <p:cond delay="0"/>
                                  </p:stCondLst>
                                  <p:endCondLst>
                                    <p:cond evt="begin" delay="0">
                                      <p:tn val="30"/>
                                    </p:cond>
                                  </p:end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P spid="11" grpId="0"/>
      <p:bldP spid="12" grpId="0"/>
      <p:bldP spid="13"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39853C3-DFD7-45E1-BF8F-D3FF4D22416F}"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a:p>
        </p:txBody>
      </p:sp>
      <p:sp>
        <p:nvSpPr>
          <p:cNvPr id="7" name="Picture Placeholder 2"/>
          <p:cNvSpPr>
            <a:spLocks noGrp="1"/>
          </p:cNvSpPr>
          <p:nvPr>
            <p:ph type="pic" sz="quarter" idx="15"/>
          </p:nvPr>
        </p:nvSpPr>
        <p:spPr>
          <a:xfrm>
            <a:off x="2887980" y="1700153"/>
            <a:ext cx="1463040" cy="1463040"/>
          </a:xfrm>
          <a:prstGeom prst="rect">
            <a:avLst/>
          </a:prstGeom>
        </p:spPr>
        <p:txBody>
          <a:bodyPr>
            <a:normAutofit/>
          </a:bodyPr>
          <a:lstStyle>
            <a:lvl1pPr>
              <a:defRPr sz="1600"/>
            </a:lvl1pPr>
          </a:lstStyle>
          <a:p>
            <a:endParaRPr lang="id-ID"/>
          </a:p>
        </p:txBody>
      </p:sp>
      <p:sp>
        <p:nvSpPr>
          <p:cNvPr id="8" name="Picture Placeholder 2"/>
          <p:cNvSpPr>
            <a:spLocks noGrp="1"/>
          </p:cNvSpPr>
          <p:nvPr>
            <p:ph type="pic" sz="quarter" idx="16"/>
          </p:nvPr>
        </p:nvSpPr>
        <p:spPr>
          <a:xfrm>
            <a:off x="5066664" y="1700153"/>
            <a:ext cx="1463040" cy="1463040"/>
          </a:xfrm>
          <a:prstGeom prst="rect">
            <a:avLst/>
          </a:prstGeom>
        </p:spPr>
        <p:txBody>
          <a:bodyPr>
            <a:normAutofit/>
          </a:bodyPr>
          <a:lstStyle>
            <a:lvl1pPr>
              <a:defRPr sz="1600"/>
            </a:lvl1pPr>
          </a:lstStyle>
          <a:p>
            <a:endParaRPr lang="id-ID"/>
          </a:p>
        </p:txBody>
      </p:sp>
      <p:sp>
        <p:nvSpPr>
          <p:cNvPr id="9" name="Picture Placeholder 2"/>
          <p:cNvSpPr>
            <a:spLocks noGrp="1"/>
          </p:cNvSpPr>
          <p:nvPr>
            <p:ph type="pic" sz="quarter" idx="17"/>
          </p:nvPr>
        </p:nvSpPr>
        <p:spPr>
          <a:xfrm>
            <a:off x="7245348" y="1700153"/>
            <a:ext cx="1463040" cy="1463040"/>
          </a:xfrm>
          <a:prstGeom prst="rect">
            <a:avLst/>
          </a:prstGeom>
        </p:spPr>
        <p:txBody>
          <a:bodyPr>
            <a:normAutofit/>
          </a:bodyPr>
          <a:lstStyle>
            <a:lvl1pPr>
              <a:defRPr sz="1600"/>
            </a:lvl1pPr>
          </a:lstStyle>
          <a:p>
            <a:endParaRPr lang="id-ID"/>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a:p>
        </p:txBody>
      </p:sp>
      <p:sp>
        <p:nvSpPr>
          <p:cNvPr id="11" name="Picture Placeholder 2"/>
          <p:cNvSpPr>
            <a:spLocks noGrp="1"/>
          </p:cNvSpPr>
          <p:nvPr>
            <p:ph type="pic" sz="quarter" idx="19"/>
          </p:nvPr>
        </p:nvSpPr>
        <p:spPr>
          <a:xfrm>
            <a:off x="2887980" y="4115396"/>
            <a:ext cx="1463040" cy="1463040"/>
          </a:xfrm>
          <a:prstGeom prst="rect">
            <a:avLst/>
          </a:prstGeom>
        </p:spPr>
        <p:txBody>
          <a:bodyPr>
            <a:normAutofit/>
          </a:bodyPr>
          <a:lstStyle>
            <a:lvl1pPr>
              <a:defRPr sz="1600"/>
            </a:lvl1pPr>
          </a:lstStyle>
          <a:p>
            <a:endParaRPr lang="id-ID"/>
          </a:p>
        </p:txBody>
      </p:sp>
      <p:sp>
        <p:nvSpPr>
          <p:cNvPr id="12" name="Picture Placeholder 2"/>
          <p:cNvSpPr>
            <a:spLocks noGrp="1"/>
          </p:cNvSpPr>
          <p:nvPr>
            <p:ph type="pic" sz="quarter" idx="20"/>
          </p:nvPr>
        </p:nvSpPr>
        <p:spPr>
          <a:xfrm>
            <a:off x="5066664" y="4115396"/>
            <a:ext cx="1463040" cy="1463040"/>
          </a:xfrm>
          <a:prstGeom prst="rect">
            <a:avLst/>
          </a:prstGeom>
        </p:spPr>
        <p:txBody>
          <a:bodyPr>
            <a:normAutofit/>
          </a:bodyPr>
          <a:lstStyle>
            <a:lvl1pPr>
              <a:defRPr sz="1600"/>
            </a:lvl1pPr>
          </a:lstStyle>
          <a:p>
            <a:endParaRPr lang="id-ID"/>
          </a:p>
        </p:txBody>
      </p:sp>
      <p:sp>
        <p:nvSpPr>
          <p:cNvPr id="13" name="Picture Placeholder 2"/>
          <p:cNvSpPr>
            <a:spLocks noGrp="1"/>
          </p:cNvSpPr>
          <p:nvPr>
            <p:ph type="pic" sz="quarter" idx="21"/>
          </p:nvPr>
        </p:nvSpPr>
        <p:spPr>
          <a:xfrm>
            <a:off x="7245348" y="4115396"/>
            <a:ext cx="1463040" cy="1463040"/>
          </a:xfrm>
          <a:prstGeom prst="rect">
            <a:avLst/>
          </a:prstGeom>
        </p:spPr>
        <p:txBody>
          <a:bodyPr>
            <a:normAutofit/>
          </a:bodyPr>
          <a:lstStyle>
            <a:lvl1pPr>
              <a:defRPr sz="1600"/>
            </a:lvl1pPr>
          </a:lstStyle>
          <a:p>
            <a:endParaRPr lang="id-ID"/>
          </a:p>
        </p:txBody>
      </p:sp>
      <p:sp>
        <p:nvSpPr>
          <p:cNvPr id="15" name="Picture Placeholder 2"/>
          <p:cNvSpPr>
            <a:spLocks noGrp="1"/>
          </p:cNvSpPr>
          <p:nvPr>
            <p:ph type="pic" sz="quarter" idx="22"/>
          </p:nvPr>
        </p:nvSpPr>
        <p:spPr>
          <a:xfrm>
            <a:off x="9408578" y="1700153"/>
            <a:ext cx="1463040" cy="1463040"/>
          </a:xfrm>
          <a:prstGeom prst="rect">
            <a:avLst/>
          </a:prstGeom>
        </p:spPr>
        <p:txBody>
          <a:bodyPr>
            <a:normAutofit/>
          </a:bodyPr>
          <a:lstStyle>
            <a:lvl1pPr>
              <a:defRPr sz="1600"/>
            </a:lvl1pPr>
          </a:lstStyle>
          <a:p>
            <a:endParaRPr lang="id-ID"/>
          </a:p>
        </p:txBody>
      </p:sp>
      <p:sp>
        <p:nvSpPr>
          <p:cNvPr id="16" name="Picture Placeholder 2"/>
          <p:cNvSpPr>
            <a:spLocks noGrp="1"/>
          </p:cNvSpPr>
          <p:nvPr>
            <p:ph type="pic" sz="quarter" idx="23"/>
          </p:nvPr>
        </p:nvSpPr>
        <p:spPr>
          <a:xfrm>
            <a:off x="9408578" y="4115396"/>
            <a:ext cx="1463040" cy="1463040"/>
          </a:xfrm>
          <a:prstGeom prst="rect">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val="330735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par>
                                <p:cTn id="21" presetID="22" presetClass="entr" presetSubtype="1" fill="hold" grpId="0" nodeType="withEffect" nodePh="1">
                                  <p:stCondLst>
                                    <p:cond delay="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grpId="0" nodeType="with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nodePh="1">
                                  <p:stCondLst>
                                    <p:cond delay="0"/>
                                  </p:stCondLst>
                                  <p:endCondLst>
                                    <p:cond evt="begin" delay="0">
                                      <p:tn val="27"/>
                                    </p:cond>
                                  </p:end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nodePh="1">
                                  <p:stCondLst>
                                    <p:cond delay="0"/>
                                  </p:stCondLst>
                                  <p:endCondLst>
                                    <p:cond evt="begin" delay="0">
                                      <p:tn val="30"/>
                                    </p:cond>
                                  </p:end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nodePh="1">
                                  <p:stCondLst>
                                    <p:cond delay="0"/>
                                  </p:stCondLst>
                                  <p:endCondLst>
                                    <p:cond evt="begin" delay="0">
                                      <p:tn val="33"/>
                                    </p:cond>
                                  </p:end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par>
                                <p:cTn id="36" presetID="22" presetClass="entr" presetSubtype="1" fill="hold" grpId="0" nodeType="withEffect" nodePh="1">
                                  <p:stCondLst>
                                    <p:cond delay="0"/>
                                  </p:stCondLst>
                                  <p:endCondLst>
                                    <p:cond evt="begin" delay="0">
                                      <p:tn val="36"/>
                                    </p:cond>
                                  </p:end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P spid="11" grpId="0"/>
      <p:bldP spid="12" grpId="0"/>
      <p:bldP spid="13" grpId="0"/>
      <p:bldP spid="15" grpId="0"/>
      <p:bldP spid="16"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D2B3DAA-668F-4167-A35A-3F6C82C2E74D}"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a:p>
        </p:txBody>
      </p:sp>
      <p:sp>
        <p:nvSpPr>
          <p:cNvPr id="7" name="Picture Placeholder 2"/>
          <p:cNvSpPr>
            <a:spLocks noGrp="1"/>
          </p:cNvSpPr>
          <p:nvPr>
            <p:ph type="pic" sz="quarter" idx="15"/>
          </p:nvPr>
        </p:nvSpPr>
        <p:spPr>
          <a:xfrm>
            <a:off x="4296408" y="1700153"/>
            <a:ext cx="1463040" cy="1463040"/>
          </a:xfrm>
          <a:prstGeom prst="rect">
            <a:avLst/>
          </a:prstGeom>
        </p:spPr>
        <p:txBody>
          <a:bodyPr>
            <a:normAutofit/>
          </a:bodyPr>
          <a:lstStyle>
            <a:lvl1pPr>
              <a:defRPr sz="1600"/>
            </a:lvl1pPr>
          </a:lstStyle>
          <a:p>
            <a:endParaRPr lang="id-ID"/>
          </a:p>
        </p:txBody>
      </p:sp>
      <p:sp>
        <p:nvSpPr>
          <p:cNvPr id="8" name="Picture Placeholder 2"/>
          <p:cNvSpPr>
            <a:spLocks noGrp="1"/>
          </p:cNvSpPr>
          <p:nvPr>
            <p:ph type="pic" sz="quarter" idx="16"/>
          </p:nvPr>
        </p:nvSpPr>
        <p:spPr>
          <a:xfrm>
            <a:off x="7846692" y="1700153"/>
            <a:ext cx="1463040" cy="1463040"/>
          </a:xfrm>
          <a:prstGeom prst="rect">
            <a:avLst/>
          </a:prstGeom>
        </p:spPr>
        <p:txBody>
          <a:bodyPr>
            <a:normAutofit/>
          </a:bodyPr>
          <a:lstStyle>
            <a:lvl1pPr>
              <a:defRPr sz="1600"/>
            </a:lvl1pPr>
          </a:lstStyle>
          <a:p>
            <a:endParaRPr lang="id-ID"/>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a:p>
        </p:txBody>
      </p:sp>
      <p:sp>
        <p:nvSpPr>
          <p:cNvPr id="11" name="Picture Placeholder 2"/>
          <p:cNvSpPr>
            <a:spLocks noGrp="1"/>
          </p:cNvSpPr>
          <p:nvPr>
            <p:ph type="pic" sz="quarter" idx="19"/>
          </p:nvPr>
        </p:nvSpPr>
        <p:spPr>
          <a:xfrm>
            <a:off x="4296408" y="4115396"/>
            <a:ext cx="1463040" cy="1463040"/>
          </a:xfrm>
          <a:prstGeom prst="rect">
            <a:avLst/>
          </a:prstGeom>
        </p:spPr>
        <p:txBody>
          <a:bodyPr>
            <a:normAutofit/>
          </a:bodyPr>
          <a:lstStyle>
            <a:lvl1pPr>
              <a:defRPr sz="1600"/>
            </a:lvl1pPr>
          </a:lstStyle>
          <a:p>
            <a:endParaRPr lang="id-ID"/>
          </a:p>
        </p:txBody>
      </p:sp>
      <p:sp>
        <p:nvSpPr>
          <p:cNvPr id="12" name="Picture Placeholder 2"/>
          <p:cNvSpPr>
            <a:spLocks noGrp="1"/>
          </p:cNvSpPr>
          <p:nvPr>
            <p:ph type="pic" sz="quarter" idx="20"/>
          </p:nvPr>
        </p:nvSpPr>
        <p:spPr>
          <a:xfrm>
            <a:off x="7846692" y="4115396"/>
            <a:ext cx="1463040" cy="1463040"/>
          </a:xfrm>
          <a:prstGeom prst="rect">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val="166767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grpId="0" nodeType="withEffect" nodePh="1">
                                  <p:stCondLst>
                                    <p:cond delay="0"/>
                                  </p:stCondLst>
                                  <p:endCondLst>
                                    <p:cond evt="begin" delay="0">
                                      <p:tn val="18"/>
                                    </p:cond>
                                  </p:end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grpId="0" nodeType="with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par>
                                <p:cTn id="24" presetID="22" presetClass="entr" presetSubtype="1" fill="hold" grpId="0" nodeType="withEffect" nodePh="1">
                                  <p:stCondLst>
                                    <p:cond delay="0"/>
                                  </p:stCondLst>
                                  <p:endCondLst>
                                    <p:cond evt="begin" delay="0">
                                      <p:tn val="24"/>
                                    </p:cond>
                                  </p:end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10" grpId="0"/>
      <p:bldP spid="11" grpId="0"/>
      <p:bldP spid="1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2" name="Title 1"/>
          <p:cNvSpPr>
            <a:spLocks noGrp="1"/>
          </p:cNvSpPr>
          <p:nvPr>
            <p:ph type="title"/>
          </p:nvPr>
        </p:nvSpPr>
        <p:spPr>
          <a:xfrm>
            <a:off x="363638" y="365126"/>
            <a:ext cx="10515600" cy="1000688"/>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ED2CCB9-D35F-4BA2-8D29-FFC44EC372AD}"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6493397" cy="6858000"/>
          </a:xfrm>
        </p:spPr>
        <p:txBody>
          <a:bodyPr/>
          <a:lstStyle/>
          <a:p>
            <a:endParaRPr lang="en-US"/>
          </a:p>
        </p:txBody>
      </p:sp>
    </p:spTree>
    <p:extLst>
      <p:ext uri="{BB962C8B-B14F-4D97-AF65-F5344CB8AC3E}">
        <p14:creationId xmlns:p14="http://schemas.microsoft.com/office/powerpoint/2010/main" val="277064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duct re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1A0D0C3D-1979-41C2-8D2A-87D534882D0A}"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4404925" y="1637044"/>
            <a:ext cx="864397" cy="862484"/>
          </a:xfrm>
          <a:prstGeom prst="ellipse">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6273706" y="1637044"/>
            <a:ext cx="864397" cy="862484"/>
          </a:xfrm>
          <a:prstGeom prst="ellipse">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8093365" y="1637044"/>
            <a:ext cx="864397" cy="862484"/>
          </a:xfrm>
          <a:prstGeom prst="ellipse">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9904120" y="1637044"/>
            <a:ext cx="864397" cy="862484"/>
          </a:xfrm>
          <a:prstGeom prst="ellipse">
            <a:avLst/>
          </a:prstGeom>
        </p:spPr>
        <p:txBody>
          <a:bodyPr>
            <a:normAutofit/>
          </a:bodyPr>
          <a:lstStyle>
            <a:lvl1pPr>
              <a:defRPr sz="1200"/>
            </a:lvl1pPr>
          </a:lstStyle>
          <a:p>
            <a:endParaRPr lang="en-US"/>
          </a:p>
        </p:txBody>
      </p:sp>
    </p:spTree>
    <p:extLst>
      <p:ext uri="{BB962C8B-B14F-4D97-AF65-F5344CB8AC3E}">
        <p14:creationId xmlns:p14="http://schemas.microsoft.com/office/powerpoint/2010/main" val="289761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icelis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EF53958A-7BCE-4527-8353-CD684CD96036}"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1438812" y="1788161"/>
            <a:ext cx="2198942" cy="1175636"/>
          </a:xfrm>
          <a:prstGeom prst="rect">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3829408" y="1788161"/>
            <a:ext cx="2198942" cy="1175636"/>
          </a:xfrm>
          <a:prstGeom prst="rect">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6220004" y="1788161"/>
            <a:ext cx="2198942" cy="1175636"/>
          </a:xfrm>
          <a:prstGeom prst="rect">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8610600" y="1788161"/>
            <a:ext cx="2198942" cy="1175636"/>
          </a:xfrm>
          <a:prstGeom prst="rect">
            <a:avLst/>
          </a:prstGeom>
        </p:spPr>
        <p:txBody>
          <a:bodyPr>
            <a:normAutofit/>
          </a:bodyPr>
          <a:lstStyle>
            <a:lvl1pPr>
              <a:defRPr sz="1200"/>
            </a:lvl1pPr>
          </a:lstStyle>
          <a:p>
            <a:endParaRPr lang="en-US"/>
          </a:p>
        </p:txBody>
      </p:sp>
    </p:spTree>
    <p:extLst>
      <p:ext uri="{BB962C8B-B14F-4D97-AF65-F5344CB8AC3E}">
        <p14:creationId xmlns:p14="http://schemas.microsoft.com/office/powerpoint/2010/main" val="29751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Layout 4">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D4077C8D-DE25-4C72-A05A-5A3DEA90CCF9}"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648295" y="1637948"/>
            <a:ext cx="5705505" cy="2160000"/>
          </a:xfrm>
        </p:spPr>
        <p:txBody>
          <a:bodyPr/>
          <a:lstStyle/>
          <a:p>
            <a:endParaRPr lang="id-ID"/>
          </a:p>
        </p:txBody>
      </p:sp>
      <p:sp>
        <p:nvSpPr>
          <p:cNvPr id="7" name="Picture Placeholder 3"/>
          <p:cNvSpPr>
            <a:spLocks noGrp="1"/>
          </p:cNvSpPr>
          <p:nvPr>
            <p:ph type="pic" sz="quarter" idx="18"/>
          </p:nvPr>
        </p:nvSpPr>
        <p:spPr>
          <a:xfrm>
            <a:off x="8581800" y="3916945"/>
            <a:ext cx="2772000" cy="2160000"/>
          </a:xfrm>
        </p:spPr>
        <p:txBody>
          <a:bodyPr/>
          <a:lstStyle/>
          <a:p>
            <a:endParaRPr lang="id-ID"/>
          </a:p>
        </p:txBody>
      </p:sp>
      <p:sp>
        <p:nvSpPr>
          <p:cNvPr id="8" name="Picture Placeholder 3"/>
          <p:cNvSpPr>
            <a:spLocks noGrp="1"/>
          </p:cNvSpPr>
          <p:nvPr>
            <p:ph type="pic" sz="quarter" idx="20"/>
          </p:nvPr>
        </p:nvSpPr>
        <p:spPr>
          <a:xfrm>
            <a:off x="838200" y="1637947"/>
            <a:ext cx="4691795" cy="4438997"/>
          </a:xfrm>
        </p:spPr>
        <p:txBody>
          <a:bodyPr/>
          <a:lstStyle/>
          <a:p>
            <a:endParaRPr lang="id-ID"/>
          </a:p>
        </p:txBody>
      </p:sp>
      <p:sp>
        <p:nvSpPr>
          <p:cNvPr id="9" name="Picture Placeholder 3"/>
          <p:cNvSpPr>
            <a:spLocks noGrp="1"/>
          </p:cNvSpPr>
          <p:nvPr>
            <p:ph type="pic" sz="quarter" idx="21"/>
          </p:nvPr>
        </p:nvSpPr>
        <p:spPr>
          <a:xfrm>
            <a:off x="5648296" y="3916945"/>
            <a:ext cx="2772000" cy="2160000"/>
          </a:xfrm>
        </p:spPr>
        <p:txBody>
          <a:bodyPr/>
          <a:lstStyle/>
          <a:p>
            <a:endParaRPr lang="id-ID"/>
          </a:p>
        </p:txBody>
      </p:sp>
    </p:spTree>
    <p:extLst>
      <p:ext uri="{BB962C8B-B14F-4D97-AF65-F5344CB8AC3E}">
        <p14:creationId xmlns:p14="http://schemas.microsoft.com/office/powerpoint/2010/main" val="137015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zzle Pict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9438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FC95618-4147-4041-8892-9CD68518F3A8}"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pic>
        <p:nvPicPr>
          <p:cNvPr id="14" name="Picture 13">
            <a:extLst>
              <a:ext uri="{FF2B5EF4-FFF2-40B4-BE49-F238E27FC236}">
                <a16:creationId xmlns:a16="http://schemas.microsoft.com/office/drawing/2014/main" id="{4F9AB3E9-7544-4292-936C-7212DA49D58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4467222" y="3288908"/>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15" name="Picture 14">
            <a:extLst>
              <a:ext uri="{FF2B5EF4-FFF2-40B4-BE49-F238E27FC236}">
                <a16:creationId xmlns:a16="http://schemas.microsoft.com/office/drawing/2014/main" id="{57745378-69D6-4463-B3E6-574C459AE55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6165848" y="2286642"/>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16" name="Picture 15">
            <a:extLst>
              <a:ext uri="{FF2B5EF4-FFF2-40B4-BE49-F238E27FC236}">
                <a16:creationId xmlns:a16="http://schemas.microsoft.com/office/drawing/2014/main" id="{40600CAE-16E9-40C4-8FE2-18B0867AF88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6165848" y="4207436"/>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17" name="Picture 16">
            <a:extLst>
              <a:ext uri="{FF2B5EF4-FFF2-40B4-BE49-F238E27FC236}">
                <a16:creationId xmlns:a16="http://schemas.microsoft.com/office/drawing/2014/main" id="{EF91411B-3E3A-4817-B246-F969D9C7A71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7864474" y="3238290"/>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18" name="Picture 17">
            <a:extLst>
              <a:ext uri="{FF2B5EF4-FFF2-40B4-BE49-F238E27FC236}">
                <a16:creationId xmlns:a16="http://schemas.microsoft.com/office/drawing/2014/main" id="{7BC5636F-DF40-438B-B172-96B3A48D4FC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9563100" y="2286642"/>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19" name="Picture 18">
            <a:extLst>
              <a:ext uri="{FF2B5EF4-FFF2-40B4-BE49-F238E27FC236}">
                <a16:creationId xmlns:a16="http://schemas.microsoft.com/office/drawing/2014/main" id="{654AD81C-B63F-41D2-8833-21F527E4424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9563100" y="4207436"/>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20" name="Picture 19">
            <a:extLst>
              <a:ext uri="{FF2B5EF4-FFF2-40B4-BE49-F238E27FC236}">
                <a16:creationId xmlns:a16="http://schemas.microsoft.com/office/drawing/2014/main" id="{F2470182-20E7-4C64-BEA9-7BCF3C07874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7864474" y="1318263"/>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spTree>
    <p:extLst>
      <p:ext uri="{BB962C8B-B14F-4D97-AF65-F5344CB8AC3E}">
        <p14:creationId xmlns:p14="http://schemas.microsoft.com/office/powerpoint/2010/main" val="348572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icture Layout Al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2" y="162388"/>
            <a:ext cx="8194533" cy="3474720"/>
          </a:xfrm>
        </p:spPr>
        <p:txBody>
          <a:bodyPr/>
          <a:lstStyle/>
          <a:p>
            <a:endParaRPr lang="en-US"/>
          </a:p>
        </p:txBody>
      </p:sp>
      <p:sp>
        <p:nvSpPr>
          <p:cNvPr id="21" name="Picture Placeholder 19"/>
          <p:cNvSpPr>
            <a:spLocks noGrp="1"/>
          </p:cNvSpPr>
          <p:nvPr>
            <p:ph type="pic" sz="quarter" idx="11"/>
          </p:nvPr>
        </p:nvSpPr>
        <p:spPr>
          <a:xfrm>
            <a:off x="8486515" y="162388"/>
            <a:ext cx="3474720" cy="3474720"/>
          </a:xfrm>
        </p:spPr>
        <p:txBody>
          <a:bodyPr/>
          <a:lstStyle/>
          <a:p>
            <a:endParaRPr lang="en-US"/>
          </a:p>
        </p:txBody>
      </p:sp>
      <p:sp>
        <p:nvSpPr>
          <p:cNvPr id="22" name="Picture Placeholder 19"/>
          <p:cNvSpPr>
            <a:spLocks noGrp="1"/>
          </p:cNvSpPr>
          <p:nvPr>
            <p:ph type="pic" sz="quarter" idx="12"/>
          </p:nvPr>
        </p:nvSpPr>
        <p:spPr>
          <a:xfrm>
            <a:off x="8486515" y="3761772"/>
            <a:ext cx="3474720" cy="2754775"/>
          </a:xfrm>
        </p:spPr>
        <p:txBody>
          <a:bodyPr/>
          <a:lstStyle/>
          <a:p>
            <a:endParaRPr lang="en-US"/>
          </a:p>
        </p:txBody>
      </p:sp>
    </p:spTree>
    <p:extLst>
      <p:ext uri="{BB962C8B-B14F-4D97-AF65-F5344CB8AC3E}">
        <p14:creationId xmlns:p14="http://schemas.microsoft.com/office/powerpoint/2010/main" val="404848159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14:presetBounceEnd="60000">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14:presetBounceEnd="60000">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14:bounceEnd="60000">
                                          <p:cBhvr additive="base">
                                            <p:cTn id="15"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540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C61FDA0-2F2A-4200-9F31-CE3CA73EA87E}" type="datetime1">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6741914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icture Layout Alt. 2">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3" y="162388"/>
            <a:ext cx="3910358" cy="6354159"/>
          </a:xfrm>
        </p:spPr>
        <p:txBody>
          <a:bodyPr/>
          <a:lstStyle/>
          <a:p>
            <a:endParaRPr lang="en-US"/>
          </a:p>
        </p:txBody>
      </p:sp>
      <p:sp>
        <p:nvSpPr>
          <p:cNvPr id="22" name="Picture Placeholder 19"/>
          <p:cNvSpPr>
            <a:spLocks noGrp="1"/>
          </p:cNvSpPr>
          <p:nvPr>
            <p:ph type="pic" sz="quarter" idx="12"/>
          </p:nvPr>
        </p:nvSpPr>
        <p:spPr>
          <a:xfrm>
            <a:off x="4219316" y="4466092"/>
            <a:ext cx="2389828" cy="2050455"/>
          </a:xfrm>
        </p:spPr>
        <p:txBody>
          <a:bodyPr/>
          <a:lstStyle/>
          <a:p>
            <a:endParaRPr lang="en-US"/>
          </a:p>
        </p:txBody>
      </p:sp>
      <p:sp>
        <p:nvSpPr>
          <p:cNvPr id="5" name="Picture Placeholder 19"/>
          <p:cNvSpPr>
            <a:spLocks noGrp="1"/>
          </p:cNvSpPr>
          <p:nvPr>
            <p:ph type="pic" sz="quarter" idx="13"/>
          </p:nvPr>
        </p:nvSpPr>
        <p:spPr>
          <a:xfrm>
            <a:off x="4219316" y="2314239"/>
            <a:ext cx="2389828" cy="2050455"/>
          </a:xfrm>
        </p:spPr>
        <p:txBody>
          <a:bodyPr/>
          <a:lstStyle/>
          <a:p>
            <a:endParaRPr lang="en-US"/>
          </a:p>
        </p:txBody>
      </p:sp>
      <p:sp>
        <p:nvSpPr>
          <p:cNvPr id="7" name="Picture Placeholder 19"/>
          <p:cNvSpPr>
            <a:spLocks noGrp="1"/>
          </p:cNvSpPr>
          <p:nvPr>
            <p:ph type="pic" sz="quarter" idx="14"/>
          </p:nvPr>
        </p:nvSpPr>
        <p:spPr>
          <a:xfrm>
            <a:off x="4219316" y="162388"/>
            <a:ext cx="2389828" cy="2050455"/>
          </a:xfrm>
        </p:spPr>
        <p:txBody>
          <a:bodyPr/>
          <a:lstStyle/>
          <a:p>
            <a:endParaRPr lang="en-US"/>
          </a:p>
        </p:txBody>
      </p:sp>
    </p:spTree>
    <p:extLst>
      <p:ext uri="{BB962C8B-B14F-4D97-AF65-F5344CB8AC3E}">
        <p14:creationId xmlns:p14="http://schemas.microsoft.com/office/powerpoint/2010/main" val="3172100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sv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6.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40"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43" Type="http://schemas.openxmlformats.org/officeDocument/2006/relationships/image" Target="../media/image8.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6.sv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image" Target="../media/image1.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38" Type="http://schemas.openxmlformats.org/officeDocument/2006/relationships/image" Target="../media/image5.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image" Target="../media/image8.sv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3.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66" Type="http://schemas.openxmlformats.org/officeDocument/2006/relationships/slideLayout" Target="../slideLayouts/slideLayout132.xml"/><Relationship Id="rId74" Type="http://schemas.openxmlformats.org/officeDocument/2006/relationships/slideLayout" Target="../slideLayouts/slideLayout140.xml"/><Relationship Id="rId79" Type="http://schemas.openxmlformats.org/officeDocument/2006/relationships/theme" Target="../theme/theme3.xml"/><Relationship Id="rId5" Type="http://schemas.openxmlformats.org/officeDocument/2006/relationships/slideLayout" Target="../slideLayouts/slideLayout71.xml"/><Relationship Id="rId61" Type="http://schemas.openxmlformats.org/officeDocument/2006/relationships/slideLayout" Target="../slideLayouts/slideLayout127.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 id="2147483832" r:id="rId33"/>
    <p:sldLayoutId id="2147483833" r:id="rId34"/>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2">
            <a:extLst>
              <a:ext uri="{96DAC541-7B7A-43D3-8B79-37D633B846F1}">
                <asvg:svgBlip xmlns:asvg="http://schemas.microsoft.com/office/drawing/2016/SVG/main" r:embed="rId43"/>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9C7BD-9513-4DAF-B43D-BC2B5CD6078E}" type="datetime1">
              <a:rPr lang="en-US" smtClean="0"/>
              <a:t>9/23/2021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262360" y="6333490"/>
            <a:ext cx="6400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EA01570A-8480-497D-96D4-D725A6D7C6AA}" type="slidenum">
              <a:rPr lang="en-US" smtClean="0"/>
              <a:pPr/>
              <a:t>‹#›</a:t>
            </a:fld>
            <a:endParaRPr lang="en-US"/>
          </a:p>
        </p:txBody>
      </p:sp>
      <p:sp>
        <p:nvSpPr>
          <p:cNvPr id="7" name="TextBox 6"/>
          <p:cNvSpPr txBox="1"/>
          <p:nvPr userDrawn="1"/>
        </p:nvSpPr>
        <p:spPr>
          <a:xfrm>
            <a:off x="271676" y="6429534"/>
            <a:ext cx="1045479" cy="261610"/>
          </a:xfrm>
          <a:prstGeom prst="rect">
            <a:avLst/>
          </a:prstGeom>
          <a:noFill/>
        </p:spPr>
        <p:txBody>
          <a:bodyPr wrap="none" rtlCol="0">
            <a:spAutoFit/>
          </a:bodyPr>
          <a:lstStyle/>
          <a:p>
            <a:r>
              <a:rPr lang="en-US" sz="1100" b="1">
                <a:solidFill>
                  <a:schemeClr val="accent1"/>
                </a:solidFill>
              </a:rPr>
              <a:t>Business</a:t>
            </a:r>
            <a:r>
              <a:rPr lang="en-US" sz="1100"/>
              <a:t> Pack</a:t>
            </a:r>
          </a:p>
        </p:txBody>
      </p:sp>
      <p:cxnSp>
        <p:nvCxnSpPr>
          <p:cNvPr id="9" name="Straight Connector 8"/>
          <p:cNvCxnSpPr/>
          <p:nvPr userDrawn="1"/>
        </p:nvCxnSpPr>
        <p:spPr>
          <a:xfrm>
            <a:off x="313165" y="6484061"/>
            <a:ext cx="0" cy="137160"/>
          </a:xfrm>
          <a:prstGeom prst="line">
            <a:avLst/>
          </a:prstGeom>
          <a:ln w="25400">
            <a:beve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11582400" y="6584315"/>
            <a:ext cx="0" cy="27432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5785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6" r:id="rId29"/>
    <p:sldLayoutId id="2147483877" r:id="rId30"/>
    <p:sldLayoutId id="2147483878" r:id="rId31"/>
    <p:sldLayoutId id="2147483880"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 id="2147483901" r:id="rId51"/>
    <p:sldLayoutId id="2147483902" r:id="rId52"/>
    <p:sldLayoutId id="2147483903" r:id="rId53"/>
    <p:sldLayoutId id="2147483904" r:id="rId54"/>
    <p:sldLayoutId id="2147483905" r:id="rId55"/>
    <p:sldLayoutId id="2147483906" r:id="rId56"/>
    <p:sldLayoutId id="2147483907" r:id="rId57"/>
    <p:sldLayoutId id="2147483908" r:id="rId58"/>
    <p:sldLayoutId id="2147483909" r:id="rId59"/>
    <p:sldLayoutId id="2147483910" r:id="rId60"/>
    <p:sldLayoutId id="2147483911" r:id="rId61"/>
    <p:sldLayoutId id="2147483912" r:id="rId62"/>
    <p:sldLayoutId id="2147483913" r:id="rId63"/>
    <p:sldLayoutId id="2147483914" r:id="rId64"/>
    <p:sldLayoutId id="2147483915" r:id="rId65"/>
    <p:sldLayoutId id="2147483916" r:id="rId66"/>
    <p:sldLayoutId id="2147483917" r:id="rId67"/>
    <p:sldLayoutId id="2147483918" r:id="rId68"/>
    <p:sldLayoutId id="2147483919" r:id="rId69"/>
    <p:sldLayoutId id="2147483920" r:id="rId70"/>
    <p:sldLayoutId id="2147483921" r:id="rId71"/>
    <p:sldLayoutId id="2147483922" r:id="rId72"/>
    <p:sldLayoutId id="2147483923" r:id="rId73"/>
    <p:sldLayoutId id="2147483924" r:id="rId74"/>
    <p:sldLayoutId id="2147483925" r:id="rId75"/>
    <p:sldLayoutId id="2147483926" r:id="rId76"/>
    <p:sldLayoutId id="2147483927" r:id="rId77"/>
    <p:sldLayoutId id="2147483928" r:id="rId7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31.jpeg"/><Relationship Id="rId4" Type="http://schemas.openxmlformats.org/officeDocument/2006/relationships/image" Target="../media/image30.jpeg"/></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22.xml"/><Relationship Id="rId16" Type="http://schemas.openxmlformats.org/officeDocument/2006/relationships/hyperlink" Target="http://www.ing.com/" TargetMode="External"/><Relationship Id="rId1" Type="http://schemas.openxmlformats.org/officeDocument/2006/relationships/slideLayout" Target="../slideLayouts/slideLayout65.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36.jpeg"/><Relationship Id="rId2" Type="http://schemas.openxmlformats.org/officeDocument/2006/relationships/notesSlide" Target="../notesSlides/notesSlide7.xml"/><Relationship Id="rId16" Type="http://schemas.openxmlformats.org/officeDocument/2006/relationships/image" Target="../media/image17.svg"/><Relationship Id="rId1" Type="http://schemas.openxmlformats.org/officeDocument/2006/relationships/slideLayout" Target="../slideLayouts/slideLayout4.xml"/><Relationship Id="rId6" Type="http://schemas.openxmlformats.org/officeDocument/2006/relationships/image" Target="../media/image4.svg"/><Relationship Id="rId11" Type="http://schemas.openxmlformats.org/officeDocument/2006/relationships/image" Target="../media/image12.png"/><Relationship Id="rId5" Type="http://schemas.openxmlformats.org/officeDocument/2006/relationships/image" Target="../media/image3.png"/><Relationship Id="rId15" Type="http://schemas.openxmlformats.org/officeDocument/2006/relationships/image" Target="../media/image16.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rotWithShape="1">
          <a:blip r:embed="rId3"/>
          <a:srcRect t="21377" b="15809"/>
          <a:stretch/>
        </p:blipFill>
        <p:spPr>
          <a:xfrm>
            <a:off x="0" y="-176400"/>
            <a:ext cx="12192000" cy="5157745"/>
          </a:xfrm>
        </p:spPr>
      </p:pic>
      <p:sp>
        <p:nvSpPr>
          <p:cNvPr id="3" name="Title 2"/>
          <p:cNvSpPr>
            <a:spLocks noGrp="1"/>
          </p:cNvSpPr>
          <p:nvPr>
            <p:ph type="ctrTitle"/>
          </p:nvPr>
        </p:nvSpPr>
        <p:spPr>
          <a:xfrm>
            <a:off x="658800" y="1634861"/>
            <a:ext cx="4089299" cy="732995"/>
          </a:xfrm>
        </p:spPr>
        <p:txBody>
          <a:bodyPr/>
          <a:lstStyle/>
          <a:p>
            <a:r>
              <a:rPr lang="en-GB">
                <a:cs typeface="ING Me"/>
              </a:rPr>
              <a:t>How's your bank</a:t>
            </a:r>
            <a:endParaRPr lang="en-GB"/>
          </a:p>
        </p:txBody>
      </p:sp>
      <p:sp>
        <p:nvSpPr>
          <p:cNvPr id="4" name="Subtitle 3"/>
          <p:cNvSpPr>
            <a:spLocks noGrp="1"/>
          </p:cNvSpPr>
          <p:nvPr>
            <p:ph type="subTitle" idx="1"/>
          </p:nvPr>
        </p:nvSpPr>
        <p:spPr>
          <a:xfrm>
            <a:off x="658998" y="5276905"/>
            <a:ext cx="5256000" cy="294302"/>
          </a:xfrm>
        </p:spPr>
        <p:txBody>
          <a:bodyPr/>
          <a:lstStyle/>
          <a:p>
            <a:r>
              <a:rPr lang="en-US">
                <a:cs typeface="ING Me"/>
              </a:rPr>
              <a:t>George </a:t>
            </a:r>
            <a:r>
              <a:rPr lang="en-US" err="1">
                <a:cs typeface="ING Me"/>
              </a:rPr>
              <a:t>Proorocu</a:t>
            </a:r>
            <a:r>
              <a:rPr lang="en-US">
                <a:cs typeface="ING Me"/>
              </a:rPr>
              <a:t> / Mihai Popa / Mihai Roman</a:t>
            </a:r>
          </a:p>
        </p:txBody>
      </p:sp>
      <p:sp>
        <p:nvSpPr>
          <p:cNvPr id="5" name="Text Placeholder 4"/>
          <p:cNvSpPr>
            <a:spLocks noGrp="1"/>
          </p:cNvSpPr>
          <p:nvPr>
            <p:ph type="body" sz="quarter" idx="11"/>
          </p:nvPr>
        </p:nvSpPr>
        <p:spPr>
          <a:xfrm>
            <a:off x="1000397" y="2448481"/>
            <a:ext cx="4878405" cy="732995"/>
          </a:xfrm>
        </p:spPr>
        <p:txBody>
          <a:bodyPr vert="horz" wrap="square" lIns="108000" tIns="108000" rIns="108000" bIns="72000" rtlCol="0" anchor="t">
            <a:spAutoFit/>
          </a:bodyPr>
          <a:lstStyle/>
          <a:p>
            <a:r>
              <a:rPr lang="en-US">
                <a:cs typeface="ING Me"/>
              </a:rPr>
              <a:t>working from home</a:t>
            </a:r>
            <a:endParaRPr lang="en-US"/>
          </a:p>
        </p:txBody>
      </p:sp>
      <p:sp>
        <p:nvSpPr>
          <p:cNvPr id="15" name="Text Placeholder 14"/>
          <p:cNvSpPr>
            <a:spLocks noGrp="1"/>
          </p:cNvSpPr>
          <p:nvPr>
            <p:ph type="body" sz="quarter" idx="14"/>
          </p:nvPr>
        </p:nvSpPr>
        <p:spPr/>
        <p:txBody>
          <a:bodyPr/>
          <a:lstStyle/>
          <a:p>
            <a:r>
              <a:rPr lang="en-GB"/>
              <a:t>October 2021</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336DEF-92D6-4B4C-A947-908B555C931C}"/>
              </a:ext>
            </a:extLst>
          </p:cNvPr>
          <p:cNvPicPr>
            <a:picLocks noChangeAspect="1"/>
          </p:cNvPicPr>
          <p:nvPr/>
        </p:nvPicPr>
        <p:blipFill>
          <a:blip r:embed="rId3"/>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054D51A5-643C-4107-A2D5-85A8B81502BE}"/>
              </a:ext>
            </a:extLst>
          </p:cNvPr>
          <p:cNvSpPr>
            <a:spLocks noGrp="1"/>
          </p:cNvSpPr>
          <p:nvPr>
            <p:ph type="sldNum" sz="quarter" idx="11"/>
          </p:nvPr>
        </p:nvSpPr>
        <p:spPr/>
        <p:txBody>
          <a:bodyPr/>
          <a:lstStyle/>
          <a:p>
            <a:fld id="{DDD2A080-DA64-4F5C-9131-47EB793B4410}" type="slidenum">
              <a:rPr lang="en-GB" noProof="0" smtClean="0"/>
              <a:pPr/>
              <a:t>10</a:t>
            </a:fld>
            <a:endParaRPr lang="en-GB" noProof="0"/>
          </a:p>
        </p:txBody>
      </p:sp>
      <p:sp>
        <p:nvSpPr>
          <p:cNvPr id="4" name="Title 3">
            <a:extLst>
              <a:ext uri="{FF2B5EF4-FFF2-40B4-BE49-F238E27FC236}">
                <a16:creationId xmlns:a16="http://schemas.microsoft.com/office/drawing/2014/main" id="{05D9D4E2-5EC2-496A-B398-0B196231B967}"/>
              </a:ext>
            </a:extLst>
          </p:cNvPr>
          <p:cNvSpPr>
            <a:spLocks noGrp="1"/>
          </p:cNvSpPr>
          <p:nvPr>
            <p:ph type="title"/>
          </p:nvPr>
        </p:nvSpPr>
        <p:spPr>
          <a:xfrm>
            <a:off x="5409324" y="265941"/>
            <a:ext cx="10875600" cy="817244"/>
          </a:xfrm>
        </p:spPr>
        <p:txBody>
          <a:bodyPr/>
          <a:lstStyle/>
          <a:p>
            <a:r>
              <a:rPr lang="en-US">
                <a:solidFill>
                  <a:schemeClr val="tx1"/>
                </a:solidFill>
              </a:rPr>
              <a:t>Leading by example</a:t>
            </a:r>
          </a:p>
        </p:txBody>
      </p:sp>
    </p:spTree>
    <p:extLst>
      <p:ext uri="{BB962C8B-B14F-4D97-AF65-F5344CB8AC3E}">
        <p14:creationId xmlns:p14="http://schemas.microsoft.com/office/powerpoint/2010/main" val="3198125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6185583" y="2101314"/>
            <a:ext cx="1572088" cy="1900784"/>
          </a:xfrm>
          <a:custGeom>
            <a:avLst/>
            <a:gdLst>
              <a:gd name="T0" fmla="*/ 0 w 929"/>
              <a:gd name="T1" fmla="*/ 554 h 1124"/>
              <a:gd name="T2" fmla="*/ 376 w 929"/>
              <a:gd name="T3" fmla="*/ 973 h 1124"/>
              <a:gd name="T4" fmla="*/ 655 w 929"/>
              <a:gd name="T5" fmla="*/ 1124 h 1124"/>
              <a:gd name="T6" fmla="*/ 929 w 929"/>
              <a:gd name="T7" fmla="*/ 973 h 1124"/>
              <a:gd name="T8" fmla="*/ 3 w 929"/>
              <a:gd name="T9" fmla="*/ 0 h 1124"/>
              <a:gd name="T10" fmla="*/ 153 w 929"/>
              <a:gd name="T11" fmla="*/ 273 h 1124"/>
              <a:gd name="T12" fmla="*/ 0 w 929"/>
              <a:gd name="T13" fmla="*/ 554 h 1124"/>
            </a:gdLst>
            <a:ahLst/>
            <a:cxnLst>
              <a:cxn ang="0">
                <a:pos x="T0" y="T1"/>
              </a:cxn>
              <a:cxn ang="0">
                <a:pos x="T2" y="T3"/>
              </a:cxn>
              <a:cxn ang="0">
                <a:pos x="T4" y="T5"/>
              </a:cxn>
              <a:cxn ang="0">
                <a:pos x="T6" y="T7"/>
              </a:cxn>
              <a:cxn ang="0">
                <a:pos x="T8" y="T9"/>
              </a:cxn>
              <a:cxn ang="0">
                <a:pos x="T10" y="T11"/>
              </a:cxn>
              <a:cxn ang="0">
                <a:pos x="T12" y="T13"/>
              </a:cxn>
            </a:cxnLst>
            <a:rect l="0" t="0" r="r" b="b"/>
            <a:pathLst>
              <a:path w="929" h="1124">
                <a:moveTo>
                  <a:pt x="0" y="554"/>
                </a:moveTo>
                <a:cubicBezTo>
                  <a:pt x="210" y="580"/>
                  <a:pt x="373" y="757"/>
                  <a:pt x="376" y="973"/>
                </a:cubicBezTo>
                <a:cubicBezTo>
                  <a:pt x="655" y="1124"/>
                  <a:pt x="655" y="1124"/>
                  <a:pt x="655" y="1124"/>
                </a:cubicBezTo>
                <a:cubicBezTo>
                  <a:pt x="929" y="973"/>
                  <a:pt x="929" y="973"/>
                  <a:pt x="929" y="973"/>
                </a:cubicBezTo>
                <a:cubicBezTo>
                  <a:pt x="926" y="453"/>
                  <a:pt x="517" y="29"/>
                  <a:pt x="3" y="0"/>
                </a:cubicBezTo>
                <a:cubicBezTo>
                  <a:pt x="153" y="273"/>
                  <a:pt x="153" y="273"/>
                  <a:pt x="153" y="273"/>
                </a:cubicBezTo>
                <a:lnTo>
                  <a:pt x="0" y="55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7" name="Freeform 6"/>
          <p:cNvSpPr>
            <a:spLocks/>
          </p:cNvSpPr>
          <p:nvPr/>
        </p:nvSpPr>
        <p:spPr bwMode="auto">
          <a:xfrm>
            <a:off x="4438370" y="2097273"/>
            <a:ext cx="1900785" cy="1570740"/>
          </a:xfrm>
          <a:custGeom>
            <a:avLst/>
            <a:gdLst>
              <a:gd name="T0" fmla="*/ 554 w 1124"/>
              <a:gd name="T1" fmla="*/ 929 h 929"/>
              <a:gd name="T2" fmla="*/ 973 w 1124"/>
              <a:gd name="T3" fmla="*/ 553 h 929"/>
              <a:gd name="T4" fmla="*/ 1124 w 1124"/>
              <a:gd name="T5" fmla="*/ 275 h 929"/>
              <a:gd name="T6" fmla="*/ 973 w 1124"/>
              <a:gd name="T7" fmla="*/ 0 h 929"/>
              <a:gd name="T8" fmla="*/ 0 w 1124"/>
              <a:gd name="T9" fmla="*/ 926 h 929"/>
              <a:gd name="T10" fmla="*/ 273 w 1124"/>
              <a:gd name="T11" fmla="*/ 777 h 929"/>
              <a:gd name="T12" fmla="*/ 554 w 1124"/>
              <a:gd name="T13" fmla="*/ 929 h 929"/>
            </a:gdLst>
            <a:ahLst/>
            <a:cxnLst>
              <a:cxn ang="0">
                <a:pos x="T0" y="T1"/>
              </a:cxn>
              <a:cxn ang="0">
                <a:pos x="T2" y="T3"/>
              </a:cxn>
              <a:cxn ang="0">
                <a:pos x="T4" y="T5"/>
              </a:cxn>
              <a:cxn ang="0">
                <a:pos x="T6" y="T7"/>
              </a:cxn>
              <a:cxn ang="0">
                <a:pos x="T8" y="T9"/>
              </a:cxn>
              <a:cxn ang="0">
                <a:pos x="T10" y="T11"/>
              </a:cxn>
              <a:cxn ang="0">
                <a:pos x="T12" y="T13"/>
              </a:cxn>
            </a:cxnLst>
            <a:rect l="0" t="0" r="r" b="b"/>
            <a:pathLst>
              <a:path w="1124" h="929">
                <a:moveTo>
                  <a:pt x="554" y="929"/>
                </a:moveTo>
                <a:cubicBezTo>
                  <a:pt x="580" y="720"/>
                  <a:pt x="757" y="557"/>
                  <a:pt x="973" y="553"/>
                </a:cubicBezTo>
                <a:cubicBezTo>
                  <a:pt x="1124" y="275"/>
                  <a:pt x="1124" y="275"/>
                  <a:pt x="1124" y="275"/>
                </a:cubicBezTo>
                <a:cubicBezTo>
                  <a:pt x="973" y="0"/>
                  <a:pt x="973" y="0"/>
                  <a:pt x="973" y="0"/>
                </a:cubicBezTo>
                <a:cubicBezTo>
                  <a:pt x="453" y="4"/>
                  <a:pt x="29" y="412"/>
                  <a:pt x="0" y="926"/>
                </a:cubicBezTo>
                <a:cubicBezTo>
                  <a:pt x="273" y="777"/>
                  <a:pt x="273" y="777"/>
                  <a:pt x="273" y="777"/>
                </a:cubicBezTo>
                <a:lnTo>
                  <a:pt x="554" y="92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8" name="Freeform 7"/>
          <p:cNvSpPr>
            <a:spLocks/>
          </p:cNvSpPr>
          <p:nvPr/>
        </p:nvSpPr>
        <p:spPr bwMode="auto">
          <a:xfrm>
            <a:off x="5854192" y="3847180"/>
            <a:ext cx="1902131" cy="1572087"/>
          </a:xfrm>
          <a:custGeom>
            <a:avLst/>
            <a:gdLst>
              <a:gd name="T0" fmla="*/ 1124 w 1124"/>
              <a:gd name="T1" fmla="*/ 3 h 929"/>
              <a:gd name="T2" fmla="*/ 851 w 1124"/>
              <a:gd name="T3" fmla="*/ 153 h 929"/>
              <a:gd name="T4" fmla="*/ 569 w 1124"/>
              <a:gd name="T5" fmla="*/ 0 h 929"/>
              <a:gd name="T6" fmla="*/ 151 w 1124"/>
              <a:gd name="T7" fmla="*/ 376 h 929"/>
              <a:gd name="T8" fmla="*/ 0 w 1124"/>
              <a:gd name="T9" fmla="*/ 655 h 929"/>
              <a:gd name="T10" fmla="*/ 150 w 1124"/>
              <a:gd name="T11" fmla="*/ 929 h 929"/>
              <a:gd name="T12" fmla="*/ 1124 w 1124"/>
              <a:gd name="T13" fmla="*/ 3 h 929"/>
            </a:gdLst>
            <a:ahLst/>
            <a:cxnLst>
              <a:cxn ang="0">
                <a:pos x="T0" y="T1"/>
              </a:cxn>
              <a:cxn ang="0">
                <a:pos x="T2" y="T3"/>
              </a:cxn>
              <a:cxn ang="0">
                <a:pos x="T4" y="T5"/>
              </a:cxn>
              <a:cxn ang="0">
                <a:pos x="T6" y="T7"/>
              </a:cxn>
              <a:cxn ang="0">
                <a:pos x="T8" y="T9"/>
              </a:cxn>
              <a:cxn ang="0">
                <a:pos x="T10" y="T11"/>
              </a:cxn>
              <a:cxn ang="0">
                <a:pos x="T12" y="T13"/>
              </a:cxn>
            </a:cxnLst>
            <a:rect l="0" t="0" r="r" b="b"/>
            <a:pathLst>
              <a:path w="1124" h="929">
                <a:moveTo>
                  <a:pt x="1124" y="3"/>
                </a:moveTo>
                <a:cubicBezTo>
                  <a:pt x="851" y="153"/>
                  <a:pt x="851" y="153"/>
                  <a:pt x="851" y="153"/>
                </a:cubicBezTo>
                <a:cubicBezTo>
                  <a:pt x="569" y="0"/>
                  <a:pt x="569" y="0"/>
                  <a:pt x="569" y="0"/>
                </a:cubicBezTo>
                <a:cubicBezTo>
                  <a:pt x="543" y="210"/>
                  <a:pt x="366" y="373"/>
                  <a:pt x="151" y="376"/>
                </a:cubicBezTo>
                <a:cubicBezTo>
                  <a:pt x="0" y="655"/>
                  <a:pt x="0" y="655"/>
                  <a:pt x="0" y="655"/>
                </a:cubicBezTo>
                <a:cubicBezTo>
                  <a:pt x="150" y="929"/>
                  <a:pt x="150" y="929"/>
                  <a:pt x="150" y="929"/>
                </a:cubicBezTo>
                <a:cubicBezTo>
                  <a:pt x="671" y="926"/>
                  <a:pt x="1095" y="517"/>
                  <a:pt x="1124" y="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9" name="Freeform 8"/>
          <p:cNvSpPr>
            <a:spLocks/>
          </p:cNvSpPr>
          <p:nvPr/>
        </p:nvSpPr>
        <p:spPr bwMode="auto">
          <a:xfrm>
            <a:off x="4434329" y="3515789"/>
            <a:ext cx="1572088" cy="1900784"/>
          </a:xfrm>
          <a:custGeom>
            <a:avLst/>
            <a:gdLst>
              <a:gd name="T0" fmla="*/ 929 w 929"/>
              <a:gd name="T1" fmla="*/ 569 h 1124"/>
              <a:gd name="T2" fmla="*/ 553 w 929"/>
              <a:gd name="T3" fmla="*/ 151 h 1124"/>
              <a:gd name="T4" fmla="*/ 275 w 929"/>
              <a:gd name="T5" fmla="*/ 0 h 1124"/>
              <a:gd name="T6" fmla="*/ 0 w 929"/>
              <a:gd name="T7" fmla="*/ 150 h 1124"/>
              <a:gd name="T8" fmla="*/ 926 w 929"/>
              <a:gd name="T9" fmla="*/ 1124 h 1124"/>
              <a:gd name="T10" fmla="*/ 777 w 929"/>
              <a:gd name="T11" fmla="*/ 851 h 1124"/>
              <a:gd name="T12" fmla="*/ 929 w 929"/>
              <a:gd name="T13" fmla="*/ 569 h 1124"/>
            </a:gdLst>
            <a:ahLst/>
            <a:cxnLst>
              <a:cxn ang="0">
                <a:pos x="T0" y="T1"/>
              </a:cxn>
              <a:cxn ang="0">
                <a:pos x="T2" y="T3"/>
              </a:cxn>
              <a:cxn ang="0">
                <a:pos x="T4" y="T5"/>
              </a:cxn>
              <a:cxn ang="0">
                <a:pos x="T6" y="T7"/>
              </a:cxn>
              <a:cxn ang="0">
                <a:pos x="T8" y="T9"/>
              </a:cxn>
              <a:cxn ang="0">
                <a:pos x="T10" y="T11"/>
              </a:cxn>
              <a:cxn ang="0">
                <a:pos x="T12" y="T13"/>
              </a:cxn>
            </a:cxnLst>
            <a:rect l="0" t="0" r="r" b="b"/>
            <a:pathLst>
              <a:path w="929" h="1124">
                <a:moveTo>
                  <a:pt x="929" y="569"/>
                </a:moveTo>
                <a:cubicBezTo>
                  <a:pt x="720" y="543"/>
                  <a:pt x="557" y="366"/>
                  <a:pt x="553" y="151"/>
                </a:cubicBezTo>
                <a:cubicBezTo>
                  <a:pt x="275" y="0"/>
                  <a:pt x="275" y="0"/>
                  <a:pt x="275" y="0"/>
                </a:cubicBezTo>
                <a:cubicBezTo>
                  <a:pt x="0" y="150"/>
                  <a:pt x="0" y="150"/>
                  <a:pt x="0" y="150"/>
                </a:cubicBezTo>
                <a:cubicBezTo>
                  <a:pt x="4" y="671"/>
                  <a:pt x="412" y="1095"/>
                  <a:pt x="926" y="1124"/>
                </a:cubicBezTo>
                <a:cubicBezTo>
                  <a:pt x="777" y="851"/>
                  <a:pt x="777" y="851"/>
                  <a:pt x="777" y="851"/>
                </a:cubicBezTo>
                <a:lnTo>
                  <a:pt x="929" y="56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14" name="Freeform 6"/>
          <p:cNvSpPr>
            <a:spLocks noEditPoints="1"/>
          </p:cNvSpPr>
          <p:nvPr/>
        </p:nvSpPr>
        <p:spPr bwMode="auto">
          <a:xfrm>
            <a:off x="6613160" y="4458311"/>
            <a:ext cx="445153" cy="441143"/>
          </a:xfrm>
          <a:custGeom>
            <a:avLst/>
            <a:gdLst>
              <a:gd name="T0" fmla="*/ 94 w 94"/>
              <a:gd name="T1" fmla="*/ 47 h 93"/>
              <a:gd name="T2" fmla="*/ 47 w 94"/>
              <a:gd name="T3" fmla="*/ 93 h 93"/>
              <a:gd name="T4" fmla="*/ 0 w 94"/>
              <a:gd name="T5" fmla="*/ 47 h 93"/>
              <a:gd name="T6" fmla="*/ 47 w 94"/>
              <a:gd name="T7" fmla="*/ 0 h 93"/>
              <a:gd name="T8" fmla="*/ 94 w 94"/>
              <a:gd name="T9" fmla="*/ 47 h 93"/>
              <a:gd name="T10" fmla="*/ 84 w 94"/>
              <a:gd name="T11" fmla="*/ 46 h 93"/>
              <a:gd name="T12" fmla="*/ 47 w 94"/>
              <a:gd name="T13" fmla="*/ 10 h 93"/>
              <a:gd name="T14" fmla="*/ 11 w 94"/>
              <a:gd name="T15" fmla="*/ 46 h 93"/>
              <a:gd name="T16" fmla="*/ 47 w 94"/>
              <a:gd name="T17" fmla="*/ 83 h 93"/>
              <a:gd name="T18" fmla="*/ 84 w 94"/>
              <a:gd name="T19" fmla="*/ 46 h 93"/>
              <a:gd name="T20" fmla="*/ 20 w 94"/>
              <a:gd name="T21" fmla="*/ 44 h 93"/>
              <a:gd name="T22" fmla="*/ 22 w 94"/>
              <a:gd name="T23" fmla="*/ 46 h 93"/>
              <a:gd name="T24" fmla="*/ 20 w 94"/>
              <a:gd name="T25" fmla="*/ 49 h 93"/>
              <a:gd name="T26" fmla="*/ 17 w 94"/>
              <a:gd name="T27" fmla="*/ 46 h 93"/>
              <a:gd name="T28" fmla="*/ 20 w 94"/>
              <a:gd name="T29" fmla="*/ 44 h 93"/>
              <a:gd name="T30" fmla="*/ 61 w 94"/>
              <a:gd name="T31" fmla="*/ 42 h 93"/>
              <a:gd name="T32" fmla="*/ 49 w 94"/>
              <a:gd name="T33" fmla="*/ 42 h 93"/>
              <a:gd name="T34" fmla="*/ 34 w 94"/>
              <a:gd name="T35" fmla="*/ 25 h 93"/>
              <a:gd name="T36" fmla="*/ 26 w 94"/>
              <a:gd name="T37" fmla="*/ 32 h 93"/>
              <a:gd name="T38" fmla="*/ 43 w 94"/>
              <a:gd name="T39" fmla="*/ 50 h 93"/>
              <a:gd name="T40" fmla="*/ 46 w 94"/>
              <a:gd name="T41" fmla="*/ 52 h 93"/>
              <a:gd name="T42" fmla="*/ 61 w 94"/>
              <a:gd name="T43" fmla="*/ 52 h 93"/>
              <a:gd name="T44" fmla="*/ 61 w 94"/>
              <a:gd name="T45" fmla="*/ 42 h 93"/>
              <a:gd name="T46" fmla="*/ 28 w 94"/>
              <a:gd name="T47" fmla="*/ 64 h 93"/>
              <a:gd name="T48" fmla="*/ 31 w 94"/>
              <a:gd name="T49" fmla="*/ 66 h 93"/>
              <a:gd name="T50" fmla="*/ 28 w 94"/>
              <a:gd name="T51" fmla="*/ 69 h 93"/>
              <a:gd name="T52" fmla="*/ 26 w 94"/>
              <a:gd name="T53" fmla="*/ 66 h 93"/>
              <a:gd name="T54" fmla="*/ 28 w 94"/>
              <a:gd name="T55" fmla="*/ 64 h 93"/>
              <a:gd name="T56" fmla="*/ 47 w 94"/>
              <a:gd name="T57" fmla="*/ 71 h 93"/>
              <a:gd name="T58" fmla="*/ 50 w 94"/>
              <a:gd name="T59" fmla="*/ 74 h 93"/>
              <a:gd name="T60" fmla="*/ 47 w 94"/>
              <a:gd name="T61" fmla="*/ 77 h 93"/>
              <a:gd name="T62" fmla="*/ 44 w 94"/>
              <a:gd name="T63" fmla="*/ 74 h 93"/>
              <a:gd name="T64" fmla="*/ 47 w 94"/>
              <a:gd name="T65" fmla="*/ 71 h 93"/>
              <a:gd name="T66" fmla="*/ 47 w 94"/>
              <a:gd name="T67" fmla="*/ 16 h 93"/>
              <a:gd name="T68" fmla="*/ 50 w 94"/>
              <a:gd name="T69" fmla="*/ 19 h 93"/>
              <a:gd name="T70" fmla="*/ 47 w 94"/>
              <a:gd name="T71" fmla="*/ 22 h 93"/>
              <a:gd name="T72" fmla="*/ 44 w 94"/>
              <a:gd name="T73" fmla="*/ 19 h 93"/>
              <a:gd name="T74" fmla="*/ 47 w 94"/>
              <a:gd name="T75" fmla="*/ 16 h 93"/>
              <a:gd name="T76" fmla="*/ 66 w 94"/>
              <a:gd name="T77" fmla="*/ 24 h 93"/>
              <a:gd name="T78" fmla="*/ 69 w 94"/>
              <a:gd name="T79" fmla="*/ 27 h 93"/>
              <a:gd name="T80" fmla="*/ 66 w 94"/>
              <a:gd name="T81" fmla="*/ 29 h 93"/>
              <a:gd name="T82" fmla="*/ 64 w 94"/>
              <a:gd name="T83" fmla="*/ 27 h 93"/>
              <a:gd name="T84" fmla="*/ 66 w 94"/>
              <a:gd name="T85" fmla="*/ 24 h 93"/>
              <a:gd name="T86" fmla="*/ 67 w 94"/>
              <a:gd name="T87" fmla="*/ 63 h 93"/>
              <a:gd name="T88" fmla="*/ 70 w 94"/>
              <a:gd name="T89" fmla="*/ 66 h 93"/>
              <a:gd name="T90" fmla="*/ 67 w 94"/>
              <a:gd name="T91" fmla="*/ 68 h 93"/>
              <a:gd name="T92" fmla="*/ 64 w 94"/>
              <a:gd name="T93" fmla="*/ 66 h 93"/>
              <a:gd name="T94" fmla="*/ 67 w 94"/>
              <a:gd name="T95" fmla="*/ 63 h 93"/>
              <a:gd name="T96" fmla="*/ 75 w 94"/>
              <a:gd name="T97" fmla="*/ 44 h 93"/>
              <a:gd name="T98" fmla="*/ 78 w 94"/>
              <a:gd name="T99" fmla="*/ 46 h 93"/>
              <a:gd name="T100" fmla="*/ 75 w 94"/>
              <a:gd name="T101" fmla="*/ 49 h 93"/>
              <a:gd name="T102" fmla="*/ 72 w 94"/>
              <a:gd name="T103" fmla="*/ 46 h 93"/>
              <a:gd name="T104" fmla="*/ 75 w 94"/>
              <a:gd name="T105"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93">
                <a:moveTo>
                  <a:pt x="94" y="47"/>
                </a:moveTo>
                <a:cubicBezTo>
                  <a:pt x="94" y="72"/>
                  <a:pt x="73" y="93"/>
                  <a:pt x="47" y="93"/>
                </a:cubicBezTo>
                <a:cubicBezTo>
                  <a:pt x="21" y="93"/>
                  <a:pt x="0" y="72"/>
                  <a:pt x="0" y="47"/>
                </a:cubicBezTo>
                <a:cubicBezTo>
                  <a:pt x="0" y="21"/>
                  <a:pt x="21" y="0"/>
                  <a:pt x="47" y="0"/>
                </a:cubicBezTo>
                <a:cubicBezTo>
                  <a:pt x="73" y="0"/>
                  <a:pt x="94" y="21"/>
                  <a:pt x="94" y="47"/>
                </a:cubicBezTo>
                <a:close/>
                <a:moveTo>
                  <a:pt x="84" y="46"/>
                </a:moveTo>
                <a:cubicBezTo>
                  <a:pt x="84" y="26"/>
                  <a:pt x="67" y="10"/>
                  <a:pt x="47" y="10"/>
                </a:cubicBezTo>
                <a:cubicBezTo>
                  <a:pt x="27" y="10"/>
                  <a:pt x="11" y="26"/>
                  <a:pt x="11" y="46"/>
                </a:cubicBezTo>
                <a:cubicBezTo>
                  <a:pt x="11" y="67"/>
                  <a:pt x="27" y="83"/>
                  <a:pt x="47" y="83"/>
                </a:cubicBezTo>
                <a:cubicBezTo>
                  <a:pt x="67" y="83"/>
                  <a:pt x="84" y="67"/>
                  <a:pt x="84" y="46"/>
                </a:cubicBezTo>
                <a:close/>
                <a:moveTo>
                  <a:pt x="20" y="44"/>
                </a:moveTo>
                <a:cubicBezTo>
                  <a:pt x="21" y="44"/>
                  <a:pt x="22" y="45"/>
                  <a:pt x="22" y="46"/>
                </a:cubicBezTo>
                <a:cubicBezTo>
                  <a:pt x="22" y="48"/>
                  <a:pt x="21" y="49"/>
                  <a:pt x="20" y="49"/>
                </a:cubicBezTo>
                <a:cubicBezTo>
                  <a:pt x="18" y="49"/>
                  <a:pt x="17" y="48"/>
                  <a:pt x="17" y="46"/>
                </a:cubicBezTo>
                <a:cubicBezTo>
                  <a:pt x="17" y="45"/>
                  <a:pt x="18" y="44"/>
                  <a:pt x="20" y="44"/>
                </a:cubicBezTo>
                <a:close/>
                <a:moveTo>
                  <a:pt x="61" y="42"/>
                </a:moveTo>
                <a:cubicBezTo>
                  <a:pt x="49" y="42"/>
                  <a:pt x="49" y="42"/>
                  <a:pt x="49" y="42"/>
                </a:cubicBezTo>
                <a:cubicBezTo>
                  <a:pt x="34" y="25"/>
                  <a:pt x="34" y="25"/>
                  <a:pt x="34" y="25"/>
                </a:cubicBezTo>
                <a:cubicBezTo>
                  <a:pt x="29" y="21"/>
                  <a:pt x="22" y="28"/>
                  <a:pt x="26" y="32"/>
                </a:cubicBezTo>
                <a:cubicBezTo>
                  <a:pt x="43" y="50"/>
                  <a:pt x="43" y="50"/>
                  <a:pt x="43" y="50"/>
                </a:cubicBezTo>
                <a:cubicBezTo>
                  <a:pt x="44" y="52"/>
                  <a:pt x="45" y="52"/>
                  <a:pt x="46" y="52"/>
                </a:cubicBezTo>
                <a:cubicBezTo>
                  <a:pt x="61" y="52"/>
                  <a:pt x="61" y="52"/>
                  <a:pt x="61" y="52"/>
                </a:cubicBezTo>
                <a:cubicBezTo>
                  <a:pt x="67" y="52"/>
                  <a:pt x="68" y="42"/>
                  <a:pt x="61" y="42"/>
                </a:cubicBezTo>
                <a:close/>
                <a:moveTo>
                  <a:pt x="28" y="64"/>
                </a:moveTo>
                <a:cubicBezTo>
                  <a:pt x="30" y="64"/>
                  <a:pt x="31" y="65"/>
                  <a:pt x="31" y="66"/>
                </a:cubicBezTo>
                <a:cubicBezTo>
                  <a:pt x="31" y="68"/>
                  <a:pt x="30" y="69"/>
                  <a:pt x="28" y="69"/>
                </a:cubicBezTo>
                <a:cubicBezTo>
                  <a:pt x="27" y="69"/>
                  <a:pt x="26" y="68"/>
                  <a:pt x="26" y="66"/>
                </a:cubicBezTo>
                <a:cubicBezTo>
                  <a:pt x="26" y="65"/>
                  <a:pt x="27" y="64"/>
                  <a:pt x="28" y="64"/>
                </a:cubicBezTo>
                <a:close/>
                <a:moveTo>
                  <a:pt x="47" y="71"/>
                </a:moveTo>
                <a:cubicBezTo>
                  <a:pt x="48" y="71"/>
                  <a:pt x="50" y="72"/>
                  <a:pt x="50" y="74"/>
                </a:cubicBezTo>
                <a:cubicBezTo>
                  <a:pt x="50" y="75"/>
                  <a:pt x="48" y="77"/>
                  <a:pt x="47" y="77"/>
                </a:cubicBezTo>
                <a:cubicBezTo>
                  <a:pt x="46" y="77"/>
                  <a:pt x="44" y="75"/>
                  <a:pt x="44" y="74"/>
                </a:cubicBezTo>
                <a:cubicBezTo>
                  <a:pt x="44" y="72"/>
                  <a:pt x="46" y="71"/>
                  <a:pt x="47" y="71"/>
                </a:cubicBezTo>
                <a:close/>
                <a:moveTo>
                  <a:pt x="47" y="16"/>
                </a:moveTo>
                <a:cubicBezTo>
                  <a:pt x="49" y="16"/>
                  <a:pt x="50" y="18"/>
                  <a:pt x="50" y="19"/>
                </a:cubicBezTo>
                <a:cubicBezTo>
                  <a:pt x="50" y="20"/>
                  <a:pt x="49" y="22"/>
                  <a:pt x="47" y="22"/>
                </a:cubicBezTo>
                <a:cubicBezTo>
                  <a:pt x="46" y="22"/>
                  <a:pt x="44" y="20"/>
                  <a:pt x="44" y="19"/>
                </a:cubicBezTo>
                <a:cubicBezTo>
                  <a:pt x="44" y="18"/>
                  <a:pt x="46" y="16"/>
                  <a:pt x="47" y="16"/>
                </a:cubicBezTo>
                <a:close/>
                <a:moveTo>
                  <a:pt x="66" y="24"/>
                </a:moveTo>
                <a:cubicBezTo>
                  <a:pt x="68" y="24"/>
                  <a:pt x="69" y="25"/>
                  <a:pt x="69" y="27"/>
                </a:cubicBezTo>
                <a:cubicBezTo>
                  <a:pt x="69" y="28"/>
                  <a:pt x="68" y="29"/>
                  <a:pt x="66" y="29"/>
                </a:cubicBezTo>
                <a:cubicBezTo>
                  <a:pt x="65" y="29"/>
                  <a:pt x="64" y="28"/>
                  <a:pt x="64" y="27"/>
                </a:cubicBezTo>
                <a:cubicBezTo>
                  <a:pt x="64" y="25"/>
                  <a:pt x="65" y="24"/>
                  <a:pt x="66" y="24"/>
                </a:cubicBezTo>
                <a:close/>
                <a:moveTo>
                  <a:pt x="67" y="63"/>
                </a:moveTo>
                <a:cubicBezTo>
                  <a:pt x="69" y="63"/>
                  <a:pt x="70" y="64"/>
                  <a:pt x="70" y="66"/>
                </a:cubicBezTo>
                <a:cubicBezTo>
                  <a:pt x="70" y="67"/>
                  <a:pt x="69" y="68"/>
                  <a:pt x="67" y="68"/>
                </a:cubicBezTo>
                <a:cubicBezTo>
                  <a:pt x="66" y="68"/>
                  <a:pt x="64" y="67"/>
                  <a:pt x="64" y="66"/>
                </a:cubicBezTo>
                <a:cubicBezTo>
                  <a:pt x="64" y="64"/>
                  <a:pt x="66" y="63"/>
                  <a:pt x="67" y="63"/>
                </a:cubicBezTo>
                <a:close/>
                <a:moveTo>
                  <a:pt x="75" y="44"/>
                </a:moveTo>
                <a:cubicBezTo>
                  <a:pt x="76" y="44"/>
                  <a:pt x="78" y="45"/>
                  <a:pt x="78" y="46"/>
                </a:cubicBezTo>
                <a:cubicBezTo>
                  <a:pt x="78" y="48"/>
                  <a:pt x="76" y="49"/>
                  <a:pt x="75" y="49"/>
                </a:cubicBezTo>
                <a:cubicBezTo>
                  <a:pt x="73" y="49"/>
                  <a:pt x="72" y="48"/>
                  <a:pt x="72" y="46"/>
                </a:cubicBezTo>
                <a:cubicBezTo>
                  <a:pt x="72" y="45"/>
                  <a:pt x="73" y="44"/>
                  <a:pt x="75" y="4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15" name="Freeform 7"/>
          <p:cNvSpPr>
            <a:spLocks noEditPoints="1"/>
          </p:cNvSpPr>
          <p:nvPr/>
        </p:nvSpPr>
        <p:spPr bwMode="auto">
          <a:xfrm>
            <a:off x="5094822" y="2520217"/>
            <a:ext cx="611586" cy="471222"/>
          </a:xfrm>
          <a:custGeom>
            <a:avLst/>
            <a:gdLst>
              <a:gd name="T0" fmla="*/ 129 w 129"/>
              <a:gd name="T1" fmla="*/ 49 h 99"/>
              <a:gd name="T2" fmla="*/ 0 w 129"/>
              <a:gd name="T3" fmla="*/ 50 h 99"/>
              <a:gd name="T4" fmla="*/ 28 w 129"/>
              <a:gd name="T5" fmla="*/ 89 h 99"/>
              <a:gd name="T6" fmla="*/ 48 w 129"/>
              <a:gd name="T7" fmla="*/ 62 h 99"/>
              <a:gd name="T8" fmla="*/ 13 w 129"/>
              <a:gd name="T9" fmla="*/ 58 h 99"/>
              <a:gd name="T10" fmla="*/ 33 w 129"/>
              <a:gd name="T11" fmla="*/ 70 h 99"/>
              <a:gd name="T12" fmla="*/ 27 w 129"/>
              <a:gd name="T13" fmla="*/ 69 h 99"/>
              <a:gd name="T14" fmla="*/ 33 w 129"/>
              <a:gd name="T15" fmla="*/ 70 h 99"/>
              <a:gd name="T16" fmla="*/ 29 w 129"/>
              <a:gd name="T17" fmla="*/ 63 h 99"/>
              <a:gd name="T18" fmla="*/ 33 w 129"/>
              <a:gd name="T19" fmla="*/ 67 h 99"/>
              <a:gd name="T20" fmla="*/ 35 w 129"/>
              <a:gd name="T21" fmla="*/ 72 h 99"/>
              <a:gd name="T22" fmla="*/ 31 w 129"/>
              <a:gd name="T23" fmla="*/ 75 h 99"/>
              <a:gd name="T24" fmla="*/ 35 w 129"/>
              <a:gd name="T25" fmla="*/ 72 h 99"/>
              <a:gd name="T26" fmla="*/ 33 w 129"/>
              <a:gd name="T27" fmla="*/ 61 h 99"/>
              <a:gd name="T28" fmla="*/ 33 w 129"/>
              <a:gd name="T29" fmla="*/ 61 h 99"/>
              <a:gd name="T30" fmla="*/ 36 w 129"/>
              <a:gd name="T31" fmla="*/ 65 h 99"/>
              <a:gd name="T32" fmla="*/ 38 w 129"/>
              <a:gd name="T33" fmla="*/ 72 h 99"/>
              <a:gd name="T34" fmla="*/ 37 w 129"/>
              <a:gd name="T35" fmla="*/ 77 h 99"/>
              <a:gd name="T36" fmla="*/ 38 w 129"/>
              <a:gd name="T37" fmla="*/ 72 h 99"/>
              <a:gd name="T38" fmla="*/ 39 w 129"/>
              <a:gd name="T39" fmla="*/ 60 h 99"/>
              <a:gd name="T40" fmla="*/ 38 w 129"/>
              <a:gd name="T41" fmla="*/ 65 h 99"/>
              <a:gd name="T42" fmla="*/ 44 w 129"/>
              <a:gd name="T43" fmla="*/ 71 h 99"/>
              <a:gd name="T44" fmla="*/ 39 w 129"/>
              <a:gd name="T45" fmla="*/ 71 h 99"/>
              <a:gd name="T46" fmla="*/ 44 w 129"/>
              <a:gd name="T47" fmla="*/ 71 h 99"/>
              <a:gd name="T48" fmla="*/ 44 w 129"/>
              <a:gd name="T49" fmla="*/ 64 h 99"/>
              <a:gd name="T50" fmla="*/ 40 w 129"/>
              <a:gd name="T51" fmla="*/ 67 h 99"/>
              <a:gd name="T52" fmla="*/ 44 w 129"/>
              <a:gd name="T53" fmla="*/ 67 h 99"/>
              <a:gd name="T54" fmla="*/ 101 w 129"/>
              <a:gd name="T55" fmla="*/ 10 h 99"/>
              <a:gd name="T56" fmla="*/ 80 w 129"/>
              <a:gd name="T57" fmla="*/ 37 h 99"/>
              <a:gd name="T58" fmla="*/ 115 w 129"/>
              <a:gd name="T59" fmla="*/ 41 h 99"/>
              <a:gd name="T60" fmla="*/ 86 w 129"/>
              <a:gd name="T61" fmla="*/ 27 h 99"/>
              <a:gd name="T62" fmla="*/ 89 w 129"/>
              <a:gd name="T63" fmla="*/ 39 h 99"/>
              <a:gd name="T64" fmla="*/ 86 w 129"/>
              <a:gd name="T65" fmla="*/ 27 h 99"/>
              <a:gd name="T66" fmla="*/ 89 w 129"/>
              <a:gd name="T67" fmla="*/ 25 h 99"/>
              <a:gd name="T68" fmla="*/ 96 w 129"/>
              <a:gd name="T69" fmla="*/ 35 h 99"/>
              <a:gd name="T70" fmla="*/ 96 w 129"/>
              <a:gd name="T71" fmla="*/ 22 h 99"/>
              <a:gd name="T72" fmla="*/ 99 w 129"/>
              <a:gd name="T73" fmla="*/ 33 h 99"/>
              <a:gd name="T74" fmla="*/ 96 w 129"/>
              <a:gd name="T75"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9" h="99">
                <a:moveTo>
                  <a:pt x="107" y="0"/>
                </a:moveTo>
                <a:cubicBezTo>
                  <a:pt x="114" y="16"/>
                  <a:pt x="122" y="33"/>
                  <a:pt x="129" y="49"/>
                </a:cubicBezTo>
                <a:cubicBezTo>
                  <a:pt x="86" y="49"/>
                  <a:pt x="68" y="95"/>
                  <a:pt x="22" y="99"/>
                </a:cubicBezTo>
                <a:cubicBezTo>
                  <a:pt x="15" y="83"/>
                  <a:pt x="7" y="67"/>
                  <a:pt x="0" y="50"/>
                </a:cubicBezTo>
                <a:cubicBezTo>
                  <a:pt x="43" y="50"/>
                  <a:pt x="64" y="1"/>
                  <a:pt x="107" y="0"/>
                </a:cubicBezTo>
                <a:close/>
                <a:moveTo>
                  <a:pt x="28" y="89"/>
                </a:moveTo>
                <a:cubicBezTo>
                  <a:pt x="40" y="87"/>
                  <a:pt x="51" y="81"/>
                  <a:pt x="61" y="74"/>
                </a:cubicBezTo>
                <a:cubicBezTo>
                  <a:pt x="55" y="72"/>
                  <a:pt x="51" y="67"/>
                  <a:pt x="48" y="62"/>
                </a:cubicBezTo>
                <a:cubicBezTo>
                  <a:pt x="46" y="56"/>
                  <a:pt x="45" y="49"/>
                  <a:pt x="46" y="42"/>
                </a:cubicBezTo>
                <a:cubicBezTo>
                  <a:pt x="36" y="50"/>
                  <a:pt x="26" y="56"/>
                  <a:pt x="13" y="58"/>
                </a:cubicBezTo>
                <a:cubicBezTo>
                  <a:pt x="18" y="69"/>
                  <a:pt x="23" y="79"/>
                  <a:pt x="28" y="89"/>
                </a:cubicBezTo>
                <a:close/>
                <a:moveTo>
                  <a:pt x="33" y="70"/>
                </a:moveTo>
                <a:cubicBezTo>
                  <a:pt x="33" y="70"/>
                  <a:pt x="32" y="69"/>
                  <a:pt x="32" y="69"/>
                </a:cubicBezTo>
                <a:cubicBezTo>
                  <a:pt x="31" y="69"/>
                  <a:pt x="29" y="69"/>
                  <a:pt x="27" y="69"/>
                </a:cubicBezTo>
                <a:cubicBezTo>
                  <a:pt x="28" y="70"/>
                  <a:pt x="28" y="71"/>
                  <a:pt x="28" y="72"/>
                </a:cubicBezTo>
                <a:cubicBezTo>
                  <a:pt x="30" y="71"/>
                  <a:pt x="31" y="71"/>
                  <a:pt x="33" y="70"/>
                </a:cubicBezTo>
                <a:close/>
                <a:moveTo>
                  <a:pt x="33" y="66"/>
                </a:moveTo>
                <a:cubicBezTo>
                  <a:pt x="32" y="65"/>
                  <a:pt x="31" y="64"/>
                  <a:pt x="29" y="63"/>
                </a:cubicBezTo>
                <a:cubicBezTo>
                  <a:pt x="29" y="64"/>
                  <a:pt x="28" y="65"/>
                  <a:pt x="28" y="66"/>
                </a:cubicBezTo>
                <a:cubicBezTo>
                  <a:pt x="30" y="66"/>
                  <a:pt x="31" y="67"/>
                  <a:pt x="33" y="67"/>
                </a:cubicBezTo>
                <a:cubicBezTo>
                  <a:pt x="33" y="67"/>
                  <a:pt x="33" y="67"/>
                  <a:pt x="33" y="66"/>
                </a:cubicBezTo>
                <a:close/>
                <a:moveTo>
                  <a:pt x="35" y="72"/>
                </a:moveTo>
                <a:cubicBezTo>
                  <a:pt x="34" y="72"/>
                  <a:pt x="34" y="72"/>
                  <a:pt x="34" y="72"/>
                </a:cubicBezTo>
                <a:cubicBezTo>
                  <a:pt x="33" y="73"/>
                  <a:pt x="32" y="74"/>
                  <a:pt x="31" y="75"/>
                </a:cubicBezTo>
                <a:cubicBezTo>
                  <a:pt x="32" y="75"/>
                  <a:pt x="32" y="76"/>
                  <a:pt x="33" y="76"/>
                </a:cubicBezTo>
                <a:cubicBezTo>
                  <a:pt x="34" y="75"/>
                  <a:pt x="34" y="73"/>
                  <a:pt x="35" y="72"/>
                </a:cubicBezTo>
                <a:close/>
                <a:moveTo>
                  <a:pt x="35" y="60"/>
                </a:moveTo>
                <a:cubicBezTo>
                  <a:pt x="34" y="60"/>
                  <a:pt x="33" y="60"/>
                  <a:pt x="33" y="61"/>
                </a:cubicBezTo>
                <a:cubicBezTo>
                  <a:pt x="33" y="62"/>
                  <a:pt x="33" y="62"/>
                  <a:pt x="34" y="63"/>
                </a:cubicBezTo>
                <a:cubicBezTo>
                  <a:pt x="33" y="62"/>
                  <a:pt x="33" y="62"/>
                  <a:pt x="33" y="61"/>
                </a:cubicBezTo>
                <a:cubicBezTo>
                  <a:pt x="33" y="62"/>
                  <a:pt x="34" y="64"/>
                  <a:pt x="35" y="65"/>
                </a:cubicBezTo>
                <a:cubicBezTo>
                  <a:pt x="35" y="65"/>
                  <a:pt x="35" y="65"/>
                  <a:pt x="36" y="65"/>
                </a:cubicBezTo>
                <a:cubicBezTo>
                  <a:pt x="36" y="63"/>
                  <a:pt x="35" y="62"/>
                  <a:pt x="35" y="60"/>
                </a:cubicBezTo>
                <a:close/>
                <a:moveTo>
                  <a:pt x="38" y="72"/>
                </a:moveTo>
                <a:cubicBezTo>
                  <a:pt x="37" y="72"/>
                  <a:pt x="37" y="72"/>
                  <a:pt x="37" y="72"/>
                </a:cubicBezTo>
                <a:cubicBezTo>
                  <a:pt x="37" y="74"/>
                  <a:pt x="37" y="75"/>
                  <a:pt x="37" y="77"/>
                </a:cubicBezTo>
                <a:cubicBezTo>
                  <a:pt x="38" y="77"/>
                  <a:pt x="39" y="77"/>
                  <a:pt x="40" y="76"/>
                </a:cubicBezTo>
                <a:cubicBezTo>
                  <a:pt x="39" y="75"/>
                  <a:pt x="38" y="73"/>
                  <a:pt x="38" y="72"/>
                </a:cubicBezTo>
                <a:close/>
                <a:moveTo>
                  <a:pt x="41" y="61"/>
                </a:moveTo>
                <a:cubicBezTo>
                  <a:pt x="40" y="61"/>
                  <a:pt x="40" y="60"/>
                  <a:pt x="39" y="60"/>
                </a:cubicBezTo>
                <a:cubicBezTo>
                  <a:pt x="38" y="62"/>
                  <a:pt x="38" y="63"/>
                  <a:pt x="37" y="65"/>
                </a:cubicBezTo>
                <a:cubicBezTo>
                  <a:pt x="38" y="65"/>
                  <a:pt x="38" y="65"/>
                  <a:pt x="38" y="65"/>
                </a:cubicBezTo>
                <a:cubicBezTo>
                  <a:pt x="39" y="64"/>
                  <a:pt x="40" y="63"/>
                  <a:pt x="41" y="61"/>
                </a:cubicBezTo>
                <a:close/>
                <a:moveTo>
                  <a:pt x="44" y="71"/>
                </a:moveTo>
                <a:cubicBezTo>
                  <a:pt x="43" y="71"/>
                  <a:pt x="41" y="70"/>
                  <a:pt x="40" y="70"/>
                </a:cubicBezTo>
                <a:cubicBezTo>
                  <a:pt x="40" y="70"/>
                  <a:pt x="39" y="71"/>
                  <a:pt x="39" y="71"/>
                </a:cubicBezTo>
                <a:cubicBezTo>
                  <a:pt x="40" y="72"/>
                  <a:pt x="42" y="73"/>
                  <a:pt x="43" y="74"/>
                </a:cubicBezTo>
                <a:cubicBezTo>
                  <a:pt x="43" y="73"/>
                  <a:pt x="44" y="72"/>
                  <a:pt x="44" y="71"/>
                </a:cubicBezTo>
                <a:close/>
                <a:moveTo>
                  <a:pt x="44" y="64"/>
                </a:moveTo>
                <a:cubicBezTo>
                  <a:pt x="44" y="64"/>
                  <a:pt x="44" y="64"/>
                  <a:pt x="44" y="64"/>
                </a:cubicBezTo>
                <a:cubicBezTo>
                  <a:pt x="42" y="65"/>
                  <a:pt x="41" y="66"/>
                  <a:pt x="40" y="67"/>
                </a:cubicBezTo>
                <a:cubicBezTo>
                  <a:pt x="40" y="67"/>
                  <a:pt x="40" y="67"/>
                  <a:pt x="40" y="67"/>
                </a:cubicBezTo>
                <a:cubicBezTo>
                  <a:pt x="40" y="67"/>
                  <a:pt x="40" y="68"/>
                  <a:pt x="40" y="68"/>
                </a:cubicBezTo>
                <a:cubicBezTo>
                  <a:pt x="42" y="68"/>
                  <a:pt x="43" y="67"/>
                  <a:pt x="44" y="67"/>
                </a:cubicBezTo>
                <a:cubicBezTo>
                  <a:pt x="44" y="66"/>
                  <a:pt x="44" y="65"/>
                  <a:pt x="44" y="64"/>
                </a:cubicBezTo>
                <a:close/>
                <a:moveTo>
                  <a:pt x="101" y="10"/>
                </a:moveTo>
                <a:cubicBezTo>
                  <a:pt x="89" y="12"/>
                  <a:pt x="78" y="18"/>
                  <a:pt x="68" y="26"/>
                </a:cubicBezTo>
                <a:cubicBezTo>
                  <a:pt x="74" y="28"/>
                  <a:pt x="78" y="32"/>
                  <a:pt x="80" y="37"/>
                </a:cubicBezTo>
                <a:cubicBezTo>
                  <a:pt x="83" y="43"/>
                  <a:pt x="84" y="50"/>
                  <a:pt x="83" y="57"/>
                </a:cubicBezTo>
                <a:cubicBezTo>
                  <a:pt x="93" y="49"/>
                  <a:pt x="103" y="43"/>
                  <a:pt x="115" y="41"/>
                </a:cubicBezTo>
                <a:cubicBezTo>
                  <a:pt x="110" y="31"/>
                  <a:pt x="106" y="20"/>
                  <a:pt x="101" y="10"/>
                </a:cubicBezTo>
                <a:close/>
                <a:moveTo>
                  <a:pt x="86" y="27"/>
                </a:moveTo>
                <a:cubicBezTo>
                  <a:pt x="85" y="27"/>
                  <a:pt x="84" y="27"/>
                  <a:pt x="84" y="28"/>
                </a:cubicBezTo>
                <a:cubicBezTo>
                  <a:pt x="85" y="32"/>
                  <a:pt x="87" y="35"/>
                  <a:pt x="89" y="39"/>
                </a:cubicBezTo>
                <a:cubicBezTo>
                  <a:pt x="90" y="38"/>
                  <a:pt x="90" y="38"/>
                  <a:pt x="91" y="37"/>
                </a:cubicBezTo>
                <a:cubicBezTo>
                  <a:pt x="89" y="34"/>
                  <a:pt x="88" y="30"/>
                  <a:pt x="86" y="27"/>
                </a:cubicBezTo>
                <a:close/>
                <a:moveTo>
                  <a:pt x="91" y="24"/>
                </a:moveTo>
                <a:cubicBezTo>
                  <a:pt x="90" y="24"/>
                  <a:pt x="90" y="25"/>
                  <a:pt x="89" y="25"/>
                </a:cubicBezTo>
                <a:cubicBezTo>
                  <a:pt x="90" y="29"/>
                  <a:pt x="92" y="32"/>
                  <a:pt x="94" y="36"/>
                </a:cubicBezTo>
                <a:cubicBezTo>
                  <a:pt x="95" y="36"/>
                  <a:pt x="95" y="35"/>
                  <a:pt x="96" y="35"/>
                </a:cubicBezTo>
                <a:cubicBezTo>
                  <a:pt x="94" y="31"/>
                  <a:pt x="93" y="28"/>
                  <a:pt x="91" y="24"/>
                </a:cubicBezTo>
                <a:close/>
                <a:moveTo>
                  <a:pt x="96" y="22"/>
                </a:moveTo>
                <a:cubicBezTo>
                  <a:pt x="95" y="22"/>
                  <a:pt x="95" y="22"/>
                  <a:pt x="94" y="23"/>
                </a:cubicBezTo>
                <a:cubicBezTo>
                  <a:pt x="95" y="26"/>
                  <a:pt x="97" y="30"/>
                  <a:pt x="99" y="33"/>
                </a:cubicBezTo>
                <a:cubicBezTo>
                  <a:pt x="100" y="33"/>
                  <a:pt x="100" y="33"/>
                  <a:pt x="101" y="33"/>
                </a:cubicBezTo>
                <a:cubicBezTo>
                  <a:pt x="99" y="29"/>
                  <a:pt x="98" y="26"/>
                  <a:pt x="96" y="2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16" name="Freeform 12"/>
          <p:cNvSpPr>
            <a:spLocks noEditPoints="1"/>
          </p:cNvSpPr>
          <p:nvPr/>
        </p:nvSpPr>
        <p:spPr bwMode="auto">
          <a:xfrm>
            <a:off x="6732926" y="2826121"/>
            <a:ext cx="525362" cy="451170"/>
          </a:xfrm>
          <a:custGeom>
            <a:avLst/>
            <a:gdLst>
              <a:gd name="T0" fmla="*/ 88 w 111"/>
              <a:gd name="T1" fmla="*/ 79 h 95"/>
              <a:gd name="T2" fmla="*/ 88 w 111"/>
              <a:gd name="T3" fmla="*/ 92 h 95"/>
              <a:gd name="T4" fmla="*/ 75 w 111"/>
              <a:gd name="T5" fmla="*/ 92 h 95"/>
              <a:gd name="T6" fmla="*/ 52 w 111"/>
              <a:gd name="T7" fmla="*/ 67 h 95"/>
              <a:gd name="T8" fmla="*/ 30 w 111"/>
              <a:gd name="T9" fmla="*/ 93 h 95"/>
              <a:gd name="T10" fmla="*/ 23 w 111"/>
              <a:gd name="T11" fmla="*/ 93 h 95"/>
              <a:gd name="T12" fmla="*/ 17 w 111"/>
              <a:gd name="T13" fmla="*/ 88 h 95"/>
              <a:gd name="T14" fmla="*/ 17 w 111"/>
              <a:gd name="T15" fmla="*/ 80 h 95"/>
              <a:gd name="T16" fmla="*/ 42 w 111"/>
              <a:gd name="T17" fmla="*/ 57 h 95"/>
              <a:gd name="T18" fmla="*/ 30 w 111"/>
              <a:gd name="T19" fmla="*/ 45 h 95"/>
              <a:gd name="T20" fmla="*/ 20 w 111"/>
              <a:gd name="T21" fmla="*/ 41 h 95"/>
              <a:gd name="T22" fmla="*/ 9 w 111"/>
              <a:gd name="T23" fmla="*/ 40 h 95"/>
              <a:gd name="T24" fmla="*/ 0 w 111"/>
              <a:gd name="T25" fmla="*/ 23 h 95"/>
              <a:gd name="T26" fmla="*/ 1 w 111"/>
              <a:gd name="T27" fmla="*/ 22 h 95"/>
              <a:gd name="T28" fmla="*/ 10 w 111"/>
              <a:gd name="T29" fmla="*/ 28 h 95"/>
              <a:gd name="T30" fmla="*/ 20 w 111"/>
              <a:gd name="T31" fmla="*/ 25 h 95"/>
              <a:gd name="T32" fmla="*/ 19 w 111"/>
              <a:gd name="T33" fmla="*/ 14 h 95"/>
              <a:gd name="T34" fmla="*/ 10 w 111"/>
              <a:gd name="T35" fmla="*/ 8 h 95"/>
              <a:gd name="T36" fmla="*/ 11 w 111"/>
              <a:gd name="T37" fmla="*/ 7 h 95"/>
              <a:gd name="T38" fmla="*/ 29 w 111"/>
              <a:gd name="T39" fmla="*/ 7 h 95"/>
              <a:gd name="T40" fmla="*/ 32 w 111"/>
              <a:gd name="T41" fmla="*/ 10 h 95"/>
              <a:gd name="T42" fmla="*/ 37 w 111"/>
              <a:gd name="T43" fmla="*/ 25 h 95"/>
              <a:gd name="T44" fmla="*/ 40 w 111"/>
              <a:gd name="T45" fmla="*/ 34 h 95"/>
              <a:gd name="T46" fmla="*/ 52 w 111"/>
              <a:gd name="T47" fmla="*/ 46 h 95"/>
              <a:gd name="T48" fmla="*/ 66 w 111"/>
              <a:gd name="T49" fmla="*/ 31 h 95"/>
              <a:gd name="T50" fmla="*/ 77 w 111"/>
              <a:gd name="T51" fmla="*/ 42 h 95"/>
              <a:gd name="T52" fmla="*/ 63 w 111"/>
              <a:gd name="T53" fmla="*/ 56 h 95"/>
              <a:gd name="T54" fmla="*/ 88 w 111"/>
              <a:gd name="T55" fmla="*/ 79 h 95"/>
              <a:gd name="T56" fmla="*/ 110 w 111"/>
              <a:gd name="T57" fmla="*/ 42 h 95"/>
              <a:gd name="T58" fmla="*/ 102 w 111"/>
              <a:gd name="T59" fmla="*/ 50 h 95"/>
              <a:gd name="T60" fmla="*/ 96 w 111"/>
              <a:gd name="T61" fmla="*/ 50 h 95"/>
              <a:gd name="T62" fmla="*/ 95 w 111"/>
              <a:gd name="T63" fmla="*/ 48 h 95"/>
              <a:gd name="T64" fmla="*/ 93 w 111"/>
              <a:gd name="T65" fmla="*/ 44 h 95"/>
              <a:gd name="T66" fmla="*/ 92 w 111"/>
              <a:gd name="T67" fmla="*/ 38 h 95"/>
              <a:gd name="T68" fmla="*/ 82 w 111"/>
              <a:gd name="T69" fmla="*/ 36 h 95"/>
              <a:gd name="T70" fmla="*/ 79 w 111"/>
              <a:gd name="T71" fmla="*/ 39 h 95"/>
              <a:gd name="T72" fmla="*/ 68 w 111"/>
              <a:gd name="T73" fmla="*/ 29 h 95"/>
              <a:gd name="T74" fmla="*/ 70 w 111"/>
              <a:gd name="T75" fmla="*/ 27 h 95"/>
              <a:gd name="T76" fmla="*/ 71 w 111"/>
              <a:gd name="T77" fmla="*/ 26 h 95"/>
              <a:gd name="T78" fmla="*/ 71 w 111"/>
              <a:gd name="T79" fmla="*/ 19 h 95"/>
              <a:gd name="T80" fmla="*/ 49 w 111"/>
              <a:gd name="T81" fmla="*/ 10 h 95"/>
              <a:gd name="T82" fmla="*/ 49 w 111"/>
              <a:gd name="T83" fmla="*/ 6 h 95"/>
              <a:gd name="T84" fmla="*/ 89 w 111"/>
              <a:gd name="T85" fmla="*/ 15 h 95"/>
              <a:gd name="T86" fmla="*/ 96 w 111"/>
              <a:gd name="T87" fmla="*/ 22 h 95"/>
              <a:gd name="T88" fmla="*/ 99 w 111"/>
              <a:gd name="T89" fmla="*/ 33 h 95"/>
              <a:gd name="T90" fmla="*/ 103 w 111"/>
              <a:gd name="T91" fmla="*/ 34 h 95"/>
              <a:gd name="T92" fmla="*/ 108 w 111"/>
              <a:gd name="T93" fmla="*/ 35 h 95"/>
              <a:gd name="T94" fmla="*/ 110 w 111"/>
              <a:gd name="T95" fmla="*/ 37 h 95"/>
              <a:gd name="T96" fmla="*/ 110 w 111"/>
              <a:gd name="T97" fmla="*/ 42 h 95"/>
              <a:gd name="T98" fmla="*/ 85 w 111"/>
              <a:gd name="T99" fmla="*/ 82 h 95"/>
              <a:gd name="T100" fmla="*/ 78 w 111"/>
              <a:gd name="T101" fmla="*/ 82 h 95"/>
              <a:gd name="T102" fmla="*/ 78 w 111"/>
              <a:gd name="T103" fmla="*/ 89 h 95"/>
              <a:gd name="T104" fmla="*/ 85 w 111"/>
              <a:gd name="T105" fmla="*/ 89 h 95"/>
              <a:gd name="T106" fmla="*/ 85 w 111"/>
              <a:gd name="T107"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95">
                <a:moveTo>
                  <a:pt x="88" y="79"/>
                </a:moveTo>
                <a:cubicBezTo>
                  <a:pt x="92" y="82"/>
                  <a:pt x="92" y="88"/>
                  <a:pt x="88" y="92"/>
                </a:cubicBezTo>
                <a:cubicBezTo>
                  <a:pt x="84" y="95"/>
                  <a:pt x="79" y="95"/>
                  <a:pt x="75" y="92"/>
                </a:cubicBezTo>
                <a:cubicBezTo>
                  <a:pt x="52" y="67"/>
                  <a:pt x="52" y="67"/>
                  <a:pt x="52" y="67"/>
                </a:cubicBezTo>
                <a:cubicBezTo>
                  <a:pt x="30" y="93"/>
                  <a:pt x="30" y="93"/>
                  <a:pt x="30" y="93"/>
                </a:cubicBezTo>
                <a:cubicBezTo>
                  <a:pt x="28" y="95"/>
                  <a:pt x="25" y="95"/>
                  <a:pt x="23" y="93"/>
                </a:cubicBezTo>
                <a:cubicBezTo>
                  <a:pt x="17" y="88"/>
                  <a:pt x="17" y="88"/>
                  <a:pt x="17" y="88"/>
                </a:cubicBezTo>
                <a:cubicBezTo>
                  <a:pt x="15" y="86"/>
                  <a:pt x="15" y="82"/>
                  <a:pt x="17" y="80"/>
                </a:cubicBezTo>
                <a:cubicBezTo>
                  <a:pt x="42" y="57"/>
                  <a:pt x="42" y="57"/>
                  <a:pt x="42" y="57"/>
                </a:cubicBezTo>
                <a:cubicBezTo>
                  <a:pt x="30" y="45"/>
                  <a:pt x="30" y="45"/>
                  <a:pt x="30" y="45"/>
                </a:cubicBezTo>
                <a:cubicBezTo>
                  <a:pt x="26" y="41"/>
                  <a:pt x="24" y="40"/>
                  <a:pt x="20" y="41"/>
                </a:cubicBezTo>
                <a:cubicBezTo>
                  <a:pt x="17" y="42"/>
                  <a:pt x="13" y="42"/>
                  <a:pt x="9" y="40"/>
                </a:cubicBezTo>
                <a:cubicBezTo>
                  <a:pt x="0" y="34"/>
                  <a:pt x="0" y="23"/>
                  <a:pt x="0" y="23"/>
                </a:cubicBezTo>
                <a:cubicBezTo>
                  <a:pt x="1" y="22"/>
                  <a:pt x="1" y="22"/>
                  <a:pt x="1" y="22"/>
                </a:cubicBezTo>
                <a:cubicBezTo>
                  <a:pt x="1" y="22"/>
                  <a:pt x="9" y="27"/>
                  <a:pt x="10" y="28"/>
                </a:cubicBezTo>
                <a:cubicBezTo>
                  <a:pt x="11" y="29"/>
                  <a:pt x="16" y="31"/>
                  <a:pt x="20" y="25"/>
                </a:cubicBezTo>
                <a:cubicBezTo>
                  <a:pt x="24" y="18"/>
                  <a:pt x="21" y="15"/>
                  <a:pt x="19" y="14"/>
                </a:cubicBezTo>
                <a:cubicBezTo>
                  <a:pt x="18" y="13"/>
                  <a:pt x="10" y="8"/>
                  <a:pt x="10" y="8"/>
                </a:cubicBezTo>
                <a:cubicBezTo>
                  <a:pt x="11" y="7"/>
                  <a:pt x="11" y="7"/>
                  <a:pt x="11" y="7"/>
                </a:cubicBezTo>
                <a:cubicBezTo>
                  <a:pt x="11" y="7"/>
                  <a:pt x="20" y="2"/>
                  <a:pt x="29" y="7"/>
                </a:cubicBezTo>
                <a:cubicBezTo>
                  <a:pt x="29" y="7"/>
                  <a:pt x="31" y="9"/>
                  <a:pt x="32" y="10"/>
                </a:cubicBezTo>
                <a:cubicBezTo>
                  <a:pt x="38" y="15"/>
                  <a:pt x="38" y="20"/>
                  <a:pt x="37" y="25"/>
                </a:cubicBezTo>
                <a:cubicBezTo>
                  <a:pt x="36" y="29"/>
                  <a:pt x="37" y="30"/>
                  <a:pt x="40" y="34"/>
                </a:cubicBezTo>
                <a:cubicBezTo>
                  <a:pt x="52" y="46"/>
                  <a:pt x="52" y="46"/>
                  <a:pt x="52" y="46"/>
                </a:cubicBezTo>
                <a:cubicBezTo>
                  <a:pt x="66" y="31"/>
                  <a:pt x="66" y="31"/>
                  <a:pt x="66" y="31"/>
                </a:cubicBezTo>
                <a:cubicBezTo>
                  <a:pt x="77" y="42"/>
                  <a:pt x="77" y="42"/>
                  <a:pt x="77" y="42"/>
                </a:cubicBezTo>
                <a:cubicBezTo>
                  <a:pt x="63" y="56"/>
                  <a:pt x="63" y="56"/>
                  <a:pt x="63" y="56"/>
                </a:cubicBezTo>
                <a:lnTo>
                  <a:pt x="88" y="79"/>
                </a:lnTo>
                <a:close/>
                <a:moveTo>
                  <a:pt x="110" y="42"/>
                </a:moveTo>
                <a:cubicBezTo>
                  <a:pt x="102" y="50"/>
                  <a:pt x="102" y="50"/>
                  <a:pt x="102" y="50"/>
                </a:cubicBezTo>
                <a:cubicBezTo>
                  <a:pt x="100" y="52"/>
                  <a:pt x="98" y="52"/>
                  <a:pt x="96" y="50"/>
                </a:cubicBezTo>
                <a:cubicBezTo>
                  <a:pt x="95" y="48"/>
                  <a:pt x="95" y="48"/>
                  <a:pt x="95" y="48"/>
                </a:cubicBezTo>
                <a:cubicBezTo>
                  <a:pt x="93" y="47"/>
                  <a:pt x="93" y="45"/>
                  <a:pt x="93" y="44"/>
                </a:cubicBezTo>
                <a:cubicBezTo>
                  <a:pt x="95" y="43"/>
                  <a:pt x="94" y="41"/>
                  <a:pt x="92" y="38"/>
                </a:cubicBezTo>
                <a:cubicBezTo>
                  <a:pt x="88" y="35"/>
                  <a:pt x="84" y="35"/>
                  <a:pt x="82" y="36"/>
                </a:cubicBezTo>
                <a:cubicBezTo>
                  <a:pt x="81" y="37"/>
                  <a:pt x="79" y="39"/>
                  <a:pt x="79" y="39"/>
                </a:cubicBezTo>
                <a:cubicBezTo>
                  <a:pt x="68" y="29"/>
                  <a:pt x="68" y="29"/>
                  <a:pt x="68" y="29"/>
                </a:cubicBezTo>
                <a:cubicBezTo>
                  <a:pt x="70" y="27"/>
                  <a:pt x="70" y="27"/>
                  <a:pt x="70" y="27"/>
                </a:cubicBezTo>
                <a:cubicBezTo>
                  <a:pt x="70" y="27"/>
                  <a:pt x="71" y="27"/>
                  <a:pt x="71" y="26"/>
                </a:cubicBezTo>
                <a:cubicBezTo>
                  <a:pt x="75" y="22"/>
                  <a:pt x="71" y="19"/>
                  <a:pt x="71" y="19"/>
                </a:cubicBezTo>
                <a:cubicBezTo>
                  <a:pt x="62" y="10"/>
                  <a:pt x="49" y="10"/>
                  <a:pt x="49" y="10"/>
                </a:cubicBezTo>
                <a:cubicBezTo>
                  <a:pt x="49" y="6"/>
                  <a:pt x="49" y="6"/>
                  <a:pt x="49" y="6"/>
                </a:cubicBezTo>
                <a:cubicBezTo>
                  <a:pt x="75" y="0"/>
                  <a:pt x="85" y="11"/>
                  <a:pt x="89" y="15"/>
                </a:cubicBezTo>
                <a:cubicBezTo>
                  <a:pt x="92" y="18"/>
                  <a:pt x="95" y="21"/>
                  <a:pt x="96" y="22"/>
                </a:cubicBezTo>
                <a:cubicBezTo>
                  <a:pt x="98" y="24"/>
                  <a:pt x="96" y="30"/>
                  <a:pt x="99" y="33"/>
                </a:cubicBezTo>
                <a:cubicBezTo>
                  <a:pt x="100" y="34"/>
                  <a:pt x="102" y="34"/>
                  <a:pt x="103" y="34"/>
                </a:cubicBezTo>
                <a:cubicBezTo>
                  <a:pt x="105" y="33"/>
                  <a:pt x="107" y="34"/>
                  <a:pt x="108" y="35"/>
                </a:cubicBezTo>
                <a:cubicBezTo>
                  <a:pt x="110" y="37"/>
                  <a:pt x="110" y="37"/>
                  <a:pt x="110" y="37"/>
                </a:cubicBezTo>
                <a:cubicBezTo>
                  <a:pt x="111" y="38"/>
                  <a:pt x="111" y="41"/>
                  <a:pt x="110" y="42"/>
                </a:cubicBezTo>
                <a:close/>
                <a:moveTo>
                  <a:pt x="85" y="82"/>
                </a:moveTo>
                <a:cubicBezTo>
                  <a:pt x="83" y="80"/>
                  <a:pt x="80" y="80"/>
                  <a:pt x="78" y="82"/>
                </a:cubicBezTo>
                <a:cubicBezTo>
                  <a:pt x="76" y="84"/>
                  <a:pt x="76" y="87"/>
                  <a:pt x="78" y="89"/>
                </a:cubicBezTo>
                <a:cubicBezTo>
                  <a:pt x="80" y="90"/>
                  <a:pt x="83" y="91"/>
                  <a:pt x="85" y="89"/>
                </a:cubicBezTo>
                <a:cubicBezTo>
                  <a:pt x="87" y="87"/>
                  <a:pt x="87" y="84"/>
                  <a:pt x="85" y="8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17" name="Freeform 70"/>
          <p:cNvSpPr>
            <a:spLocks noEditPoints="1"/>
          </p:cNvSpPr>
          <p:nvPr/>
        </p:nvSpPr>
        <p:spPr bwMode="auto">
          <a:xfrm>
            <a:off x="4952164" y="4245492"/>
            <a:ext cx="389008" cy="384998"/>
          </a:xfrm>
          <a:custGeom>
            <a:avLst/>
            <a:gdLst>
              <a:gd name="T0" fmla="*/ 13 w 82"/>
              <a:gd name="T1" fmla="*/ 30 h 81"/>
              <a:gd name="T2" fmla="*/ 41 w 82"/>
              <a:gd name="T3" fmla="*/ 3 h 81"/>
              <a:gd name="T4" fmla="*/ 60 w 82"/>
              <a:gd name="T5" fmla="*/ 3 h 81"/>
              <a:gd name="T6" fmla="*/ 36 w 82"/>
              <a:gd name="T7" fmla="*/ 26 h 81"/>
              <a:gd name="T8" fmla="*/ 18 w 82"/>
              <a:gd name="T9" fmla="*/ 35 h 81"/>
              <a:gd name="T10" fmla="*/ 15 w 82"/>
              <a:gd name="T11" fmla="*/ 56 h 81"/>
              <a:gd name="T12" fmla="*/ 26 w 82"/>
              <a:gd name="T13" fmla="*/ 67 h 81"/>
              <a:gd name="T14" fmla="*/ 46 w 82"/>
              <a:gd name="T15" fmla="*/ 63 h 81"/>
              <a:gd name="T16" fmla="*/ 55 w 82"/>
              <a:gd name="T17" fmla="*/ 46 h 81"/>
              <a:gd name="T18" fmla="*/ 79 w 82"/>
              <a:gd name="T19" fmla="*/ 22 h 81"/>
              <a:gd name="T20" fmla="*/ 79 w 82"/>
              <a:gd name="T21" fmla="*/ 41 h 81"/>
              <a:gd name="T22" fmla="*/ 52 w 82"/>
              <a:gd name="T23" fmla="*/ 68 h 81"/>
              <a:gd name="T24" fmla="*/ 0 w 82"/>
              <a:gd name="T25" fmla="*/ 81 h 81"/>
              <a:gd name="T26" fmla="*/ 0 w 82"/>
              <a:gd name="T27" fmla="*/ 81 h 81"/>
              <a:gd name="T28" fmla="*/ 13 w 82"/>
              <a:gd name="T29" fmla="*/ 30 h 81"/>
              <a:gd name="T30" fmla="*/ 42 w 82"/>
              <a:gd name="T31" fmla="*/ 33 h 81"/>
              <a:gd name="T32" fmla="*/ 68 w 82"/>
              <a:gd name="T33" fmla="*/ 7 h 81"/>
              <a:gd name="T34" fmla="*/ 72 w 82"/>
              <a:gd name="T35" fmla="*/ 10 h 81"/>
              <a:gd name="T36" fmla="*/ 75 w 82"/>
              <a:gd name="T37" fmla="*/ 13 h 81"/>
              <a:gd name="T38" fmla="*/ 49 w 82"/>
              <a:gd name="T39" fmla="*/ 40 h 81"/>
              <a:gd name="T40" fmla="*/ 35 w 82"/>
              <a:gd name="T41" fmla="*/ 46 h 81"/>
              <a:gd name="T42" fmla="*/ 35 w 82"/>
              <a:gd name="T43" fmla="*/ 46 h 81"/>
              <a:gd name="T44" fmla="*/ 42 w 82"/>
              <a:gd name="T4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81">
                <a:moveTo>
                  <a:pt x="13" y="30"/>
                </a:moveTo>
                <a:cubicBezTo>
                  <a:pt x="41" y="3"/>
                  <a:pt x="41" y="3"/>
                  <a:pt x="41" y="3"/>
                </a:cubicBezTo>
                <a:cubicBezTo>
                  <a:pt x="41" y="3"/>
                  <a:pt x="50" y="0"/>
                  <a:pt x="60" y="3"/>
                </a:cubicBezTo>
                <a:cubicBezTo>
                  <a:pt x="36" y="26"/>
                  <a:pt x="36" y="26"/>
                  <a:pt x="36" y="26"/>
                </a:cubicBezTo>
                <a:cubicBezTo>
                  <a:pt x="18" y="35"/>
                  <a:pt x="18" y="35"/>
                  <a:pt x="18" y="35"/>
                </a:cubicBezTo>
                <a:cubicBezTo>
                  <a:pt x="15" y="56"/>
                  <a:pt x="15" y="56"/>
                  <a:pt x="15" y="56"/>
                </a:cubicBezTo>
                <a:cubicBezTo>
                  <a:pt x="19" y="61"/>
                  <a:pt x="22" y="63"/>
                  <a:pt x="26" y="67"/>
                </a:cubicBezTo>
                <a:cubicBezTo>
                  <a:pt x="46" y="63"/>
                  <a:pt x="46" y="63"/>
                  <a:pt x="46" y="63"/>
                </a:cubicBezTo>
                <a:cubicBezTo>
                  <a:pt x="55" y="46"/>
                  <a:pt x="55" y="46"/>
                  <a:pt x="55" y="46"/>
                </a:cubicBezTo>
                <a:cubicBezTo>
                  <a:pt x="79" y="22"/>
                  <a:pt x="79" y="22"/>
                  <a:pt x="79" y="22"/>
                </a:cubicBezTo>
                <a:cubicBezTo>
                  <a:pt x="82" y="32"/>
                  <a:pt x="79" y="41"/>
                  <a:pt x="79" y="41"/>
                </a:cubicBezTo>
                <a:cubicBezTo>
                  <a:pt x="52" y="68"/>
                  <a:pt x="52" y="68"/>
                  <a:pt x="52" y="68"/>
                </a:cubicBezTo>
                <a:cubicBezTo>
                  <a:pt x="0" y="81"/>
                  <a:pt x="0" y="81"/>
                  <a:pt x="0" y="81"/>
                </a:cubicBezTo>
                <a:cubicBezTo>
                  <a:pt x="0" y="81"/>
                  <a:pt x="0" y="81"/>
                  <a:pt x="0" y="81"/>
                </a:cubicBezTo>
                <a:lnTo>
                  <a:pt x="13" y="30"/>
                </a:lnTo>
                <a:close/>
                <a:moveTo>
                  <a:pt x="42" y="33"/>
                </a:moveTo>
                <a:cubicBezTo>
                  <a:pt x="68" y="7"/>
                  <a:pt x="68" y="7"/>
                  <a:pt x="68" y="7"/>
                </a:cubicBezTo>
                <a:cubicBezTo>
                  <a:pt x="70" y="8"/>
                  <a:pt x="70" y="8"/>
                  <a:pt x="72" y="10"/>
                </a:cubicBezTo>
                <a:cubicBezTo>
                  <a:pt x="74" y="11"/>
                  <a:pt x="74" y="12"/>
                  <a:pt x="75" y="13"/>
                </a:cubicBezTo>
                <a:cubicBezTo>
                  <a:pt x="49" y="40"/>
                  <a:pt x="49" y="40"/>
                  <a:pt x="49" y="40"/>
                </a:cubicBezTo>
                <a:cubicBezTo>
                  <a:pt x="35" y="46"/>
                  <a:pt x="35" y="46"/>
                  <a:pt x="35" y="46"/>
                </a:cubicBezTo>
                <a:cubicBezTo>
                  <a:pt x="35" y="46"/>
                  <a:pt x="35" y="46"/>
                  <a:pt x="35" y="46"/>
                </a:cubicBezTo>
                <a:lnTo>
                  <a:pt x="42" y="3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grpSp>
        <p:nvGrpSpPr>
          <p:cNvPr id="18" name="Group 17"/>
          <p:cNvGrpSpPr/>
          <p:nvPr/>
        </p:nvGrpSpPr>
        <p:grpSpPr>
          <a:xfrm flipH="1">
            <a:off x="7258288" y="2081151"/>
            <a:ext cx="1031518" cy="343013"/>
            <a:chOff x="3231020" y="2095999"/>
            <a:chExt cx="1031518" cy="343013"/>
          </a:xfrm>
        </p:grpSpPr>
        <p:cxnSp>
          <p:nvCxnSpPr>
            <p:cNvPr id="19" name="Straight Connector 18"/>
            <p:cNvCxnSpPr/>
            <p:nvPr/>
          </p:nvCxnSpPr>
          <p:spPr>
            <a:xfrm flipH="1" flipV="1">
              <a:off x="3919525" y="2095999"/>
              <a:ext cx="343013" cy="34301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231020" y="2095999"/>
              <a:ext cx="689367" cy="0"/>
            </a:xfrm>
            <a:prstGeom prst="straightConnector1">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23717" y="2214934"/>
            <a:ext cx="1031518" cy="343013"/>
            <a:chOff x="3231020" y="2095999"/>
            <a:chExt cx="1031518" cy="343013"/>
          </a:xfrm>
        </p:grpSpPr>
        <p:cxnSp>
          <p:nvCxnSpPr>
            <p:cNvPr id="22" name="Straight Connector 21"/>
            <p:cNvCxnSpPr/>
            <p:nvPr/>
          </p:nvCxnSpPr>
          <p:spPr>
            <a:xfrm flipH="1" flipV="1">
              <a:off x="3919525" y="2095999"/>
              <a:ext cx="343013" cy="34301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231020" y="2095999"/>
              <a:ext cx="689367" cy="0"/>
            </a:xfrm>
            <a:prstGeom prst="straightConnector1">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rot="10800000" flipH="1">
            <a:off x="3773372" y="4929483"/>
            <a:ext cx="1031518" cy="343013"/>
            <a:chOff x="3231020" y="2095999"/>
            <a:chExt cx="1031518" cy="343013"/>
          </a:xfrm>
        </p:grpSpPr>
        <p:cxnSp>
          <p:nvCxnSpPr>
            <p:cNvPr id="25" name="Straight Connector 24"/>
            <p:cNvCxnSpPr/>
            <p:nvPr/>
          </p:nvCxnSpPr>
          <p:spPr>
            <a:xfrm flipH="1" flipV="1">
              <a:off x="3919525" y="2095999"/>
              <a:ext cx="343013" cy="3430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231020" y="2095999"/>
              <a:ext cx="689367" cy="0"/>
            </a:xfrm>
            <a:prstGeom prst="straightConnector1">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10800000">
            <a:off x="7397870" y="4899454"/>
            <a:ext cx="1031518" cy="343013"/>
            <a:chOff x="3231020" y="2095999"/>
            <a:chExt cx="1031518" cy="343013"/>
          </a:xfrm>
        </p:grpSpPr>
        <p:cxnSp>
          <p:nvCxnSpPr>
            <p:cNvPr id="28" name="Straight Connector 27"/>
            <p:cNvCxnSpPr/>
            <p:nvPr/>
          </p:nvCxnSpPr>
          <p:spPr>
            <a:xfrm flipH="1" flipV="1">
              <a:off x="3919525" y="2095999"/>
              <a:ext cx="343013" cy="34301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231020" y="2095999"/>
              <a:ext cx="689367" cy="0"/>
            </a:xfrm>
            <a:prstGeom prst="straightConnector1">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42" name="Title 1"/>
          <p:cNvSpPr txBox="1"/>
          <p:nvPr/>
        </p:nvSpPr>
        <p:spPr>
          <a:xfrm>
            <a:off x="8415101" y="1866440"/>
            <a:ext cx="369601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3F3F3F"/>
                </a:solidFill>
                <a:latin typeface="ING Me (Headings)"/>
              </a:rPr>
              <a:t>Virtual coffee corners</a:t>
            </a:r>
            <a:endParaRPr kumimoji="0" lang="id-ID" sz="2400" b="1" i="0" u="none" strike="noStrike" kern="1200" cap="none" spc="0" normalizeH="0" baseline="0" noProof="0">
              <a:ln>
                <a:noFill/>
              </a:ln>
              <a:solidFill>
                <a:srgbClr val="3F3F3F"/>
              </a:solidFill>
              <a:effectLst/>
              <a:uLnTx/>
              <a:uFillTx/>
              <a:latin typeface="ING Me (Headings)"/>
            </a:endParaRPr>
          </a:p>
        </p:txBody>
      </p:sp>
      <p:sp>
        <p:nvSpPr>
          <p:cNvPr id="44" name="Title 1"/>
          <p:cNvSpPr txBox="1"/>
          <p:nvPr/>
        </p:nvSpPr>
        <p:spPr>
          <a:xfrm>
            <a:off x="1034027" y="1962499"/>
            <a:ext cx="262574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F3F3F"/>
                </a:solidFill>
                <a:effectLst/>
                <a:uLnTx/>
                <a:uFillTx/>
                <a:latin typeface="ING Me (Headings)"/>
              </a:rPr>
              <a:t>Virtual games</a:t>
            </a:r>
            <a:endParaRPr kumimoji="0" lang="id-ID" sz="2400" b="1" i="0" u="none" strike="noStrike" kern="1200" cap="none" spc="0" normalizeH="0" baseline="0" noProof="0" dirty="0">
              <a:ln>
                <a:noFill/>
              </a:ln>
              <a:solidFill>
                <a:srgbClr val="3F3F3F"/>
              </a:solidFill>
              <a:effectLst/>
              <a:uLnTx/>
              <a:uFillTx/>
              <a:latin typeface="ING Me (Headings)"/>
            </a:endParaRPr>
          </a:p>
        </p:txBody>
      </p:sp>
      <p:sp>
        <p:nvSpPr>
          <p:cNvPr id="46" name="Title 1"/>
          <p:cNvSpPr txBox="1"/>
          <p:nvPr/>
        </p:nvSpPr>
        <p:spPr>
          <a:xfrm>
            <a:off x="8516028" y="5011634"/>
            <a:ext cx="26257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F3F3F"/>
                </a:solidFill>
                <a:effectLst/>
                <a:uLnTx/>
                <a:uFillTx/>
                <a:latin typeface="ING Me (Headings)"/>
              </a:rPr>
              <a:t>Events</a:t>
            </a:r>
            <a:endParaRPr kumimoji="0" lang="id-ID" sz="2400" b="1" i="0" u="none" strike="noStrike" kern="1200" cap="none" spc="0" normalizeH="0" baseline="0" noProof="0">
              <a:ln>
                <a:noFill/>
              </a:ln>
              <a:solidFill>
                <a:srgbClr val="3F3F3F"/>
              </a:solidFill>
              <a:effectLst/>
              <a:uLnTx/>
              <a:uFillTx/>
              <a:latin typeface="ING Me (Headings)"/>
            </a:endParaRPr>
          </a:p>
        </p:txBody>
      </p:sp>
      <p:sp>
        <p:nvSpPr>
          <p:cNvPr id="48" name="Title 1"/>
          <p:cNvSpPr txBox="1"/>
          <p:nvPr/>
        </p:nvSpPr>
        <p:spPr>
          <a:xfrm>
            <a:off x="876301" y="5041663"/>
            <a:ext cx="2877812"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a:solidFill>
                  <a:srgbClr val="3F3F3F"/>
                </a:solidFill>
                <a:latin typeface="ING Me (Headings)"/>
              </a:rPr>
              <a:t>Regular check-ins</a:t>
            </a:r>
            <a:endParaRPr kumimoji="0" lang="id-ID" sz="2400" b="1" i="0" u="none" strike="noStrike" kern="1200" cap="none" spc="0" normalizeH="0" baseline="0" noProof="0">
              <a:ln>
                <a:noFill/>
              </a:ln>
              <a:solidFill>
                <a:srgbClr val="3F3F3F"/>
              </a:solidFill>
              <a:effectLst/>
              <a:uLnTx/>
              <a:uFillTx/>
              <a:latin typeface="ING Me (Headings)"/>
            </a:endParaRP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A01570A-8480-497D-96D4-D725A6D7C6AA}" type="slidenum">
              <a:rPr kumimoji="0" lang="en-US" sz="1200" b="0" i="0" u="none" strike="noStrike" kern="1200" cap="none" spc="0" normalizeH="0" baseline="0" noProof="0" smtClean="0">
                <a:ln>
                  <a:noFill/>
                </a:ln>
                <a:solidFill>
                  <a:srgbClr val="3F3F3F">
                    <a:tint val="75000"/>
                  </a:srgbClr>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3F3F3F">
                  <a:tint val="75000"/>
                </a:srgbClr>
              </a:solidFill>
              <a:effectLst/>
              <a:uLnTx/>
              <a:uFillTx/>
              <a:latin typeface="Source Sans Pro"/>
              <a:ea typeface="+mn-ea"/>
              <a:cs typeface="+mn-cs"/>
            </a:endParaRPr>
          </a:p>
        </p:txBody>
      </p:sp>
      <p:sp>
        <p:nvSpPr>
          <p:cNvPr id="35" name="Title 3">
            <a:extLst>
              <a:ext uri="{FF2B5EF4-FFF2-40B4-BE49-F238E27FC236}">
                <a16:creationId xmlns:a16="http://schemas.microsoft.com/office/drawing/2014/main" id="{39E303AA-ACB8-4C32-8A07-F630C1A63839}"/>
              </a:ext>
            </a:extLst>
          </p:cNvPr>
          <p:cNvSpPr txBox="1">
            <a:spLocks/>
          </p:cNvSpPr>
          <p:nvPr/>
        </p:nvSpPr>
        <p:spPr bwMode="auto">
          <a:xfrm>
            <a:off x="659008" y="325235"/>
            <a:ext cx="10875600" cy="817244"/>
          </a:xfrm>
          <a:prstGeom prst="rect">
            <a:avLst/>
          </a:prstGeom>
        </p:spPr>
        <p:txBody>
          <a:bodyPr vert="horz" lIns="0" tIns="0" rIns="0" bIns="0" rtlCol="0" anchor="t" anchorCtr="0">
            <a:noAutofit/>
          </a:bodyPr>
          <a:lst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a:lstStyle>
          <a:p>
            <a:pPr marL="0" marR="0" lvl="0" indent="0" algn="l" defTabSz="914400" rtl="0" eaLnBrk="1" fontAlgn="auto" latinLnBrk="0" hangingPunct="1">
              <a:lnSpc>
                <a:spcPct val="83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6200"/>
                </a:solidFill>
                <a:effectLst/>
                <a:uLnTx/>
                <a:uFillTx/>
                <a:latin typeface="ING Me"/>
                <a:ea typeface="+mj-ea"/>
                <a:cs typeface="ING Me" pitchFamily="2" charset="0"/>
              </a:rPr>
              <a:t>First 3 months – leading by example</a:t>
            </a:r>
          </a:p>
        </p:txBody>
      </p:sp>
    </p:spTree>
    <p:extLst>
      <p:ext uri="{BB962C8B-B14F-4D97-AF65-F5344CB8AC3E}">
        <p14:creationId xmlns:p14="http://schemas.microsoft.com/office/powerpoint/2010/main" val="4157037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173A6C-0755-4FA8-8769-1FE674FBC7CD}"/>
              </a:ext>
            </a:extLst>
          </p:cNvPr>
          <p:cNvSpPr>
            <a:spLocks noGrp="1"/>
          </p:cNvSpPr>
          <p:nvPr>
            <p:ph idx="1"/>
          </p:nvPr>
        </p:nvSpPr>
        <p:spPr>
          <a:xfrm>
            <a:off x="5813200" y="2023962"/>
            <a:ext cx="10448926" cy="5058000"/>
          </a:xfrm>
        </p:spPr>
        <p:txBody>
          <a:bodyPr vert="horz" lIns="0" tIns="0" rIns="0" bIns="0" rtlCol="0" anchor="t">
            <a:noAutofit/>
          </a:bodyPr>
          <a:lstStyle/>
          <a:p>
            <a:pPr marL="179705" indent="-179705"/>
            <a:r>
              <a:rPr lang="en-US">
                <a:cs typeface="ING Me"/>
              </a:rPr>
              <a:t>ING provided a rotation system:</a:t>
            </a:r>
          </a:p>
          <a:p>
            <a:pPr marL="539750" lvl="2" indent="-179705"/>
            <a:r>
              <a:rPr lang="en-US">
                <a:cs typeface="ING Me"/>
              </a:rPr>
              <a:t>In case they were feeling lonely at home</a:t>
            </a:r>
            <a:endParaRPr lang="en-US"/>
          </a:p>
          <a:p>
            <a:pPr marL="539750" lvl="2" indent="-179705">
              <a:buClr>
                <a:srgbClr val="525199"/>
              </a:buClr>
            </a:pPr>
            <a:r>
              <a:rPr lang="en-US">
                <a:cs typeface="ING Me"/>
              </a:rPr>
              <a:t>In case they couldn’t setup a home-office</a:t>
            </a:r>
            <a:endParaRPr lang="en-US"/>
          </a:p>
          <a:p>
            <a:pPr marL="360045" lvl="2" indent="0">
              <a:buClr>
                <a:srgbClr val="525199"/>
              </a:buClr>
              <a:buNone/>
            </a:pPr>
            <a:endParaRPr lang="en-US">
              <a:cs typeface="ING Me"/>
            </a:endParaRPr>
          </a:p>
          <a:p>
            <a:pPr marL="360045" lvl="2" indent="0">
              <a:buClr>
                <a:srgbClr val="525199"/>
              </a:buClr>
              <a:buNone/>
            </a:pPr>
            <a:endParaRPr lang="en-US">
              <a:cs typeface="ING Me"/>
            </a:endParaRPr>
          </a:p>
          <a:p>
            <a:pPr marL="179705" indent="-179705"/>
            <a:r>
              <a:rPr lang="en-US">
                <a:cs typeface="ING Me"/>
              </a:rPr>
              <a:t>Giving the possibility to work from another country</a:t>
            </a:r>
          </a:p>
          <a:p>
            <a:pPr marL="0" indent="0">
              <a:buNone/>
            </a:pPr>
            <a:endParaRPr lang="en-US">
              <a:cs typeface="ING Me"/>
            </a:endParaRPr>
          </a:p>
          <a:p>
            <a:pPr marL="0" indent="0">
              <a:buNone/>
            </a:pPr>
            <a:endParaRPr lang="en-US">
              <a:cs typeface="ING Me"/>
            </a:endParaRPr>
          </a:p>
          <a:p>
            <a:pPr marL="179705" indent="-179705"/>
            <a:r>
              <a:rPr lang="en-US">
                <a:cs typeface="ING Me"/>
              </a:rPr>
              <a:t>Offered budget/discounts for office &amp; IT equipment</a:t>
            </a:r>
            <a:endParaRPr lang="en-US"/>
          </a:p>
          <a:p>
            <a:pPr marL="179705" indent="-179705"/>
            <a:endParaRPr lang="en-US">
              <a:cs typeface="ING Me"/>
            </a:endParaRPr>
          </a:p>
          <a:p>
            <a:pPr marL="360045" lvl="2" indent="0">
              <a:buClr>
                <a:srgbClr val="525199"/>
              </a:buClr>
              <a:buNone/>
            </a:pPr>
            <a:endParaRPr lang="en-US"/>
          </a:p>
          <a:p>
            <a:pPr marL="359410" lvl="1" indent="-179705"/>
            <a:endParaRPr lang="en-US"/>
          </a:p>
          <a:p>
            <a:pPr marL="359410" lvl="1" indent="-179705"/>
            <a:endParaRPr lang="en-US"/>
          </a:p>
        </p:txBody>
      </p:sp>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12</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a:xfrm>
            <a:off x="5599863" y="431041"/>
            <a:ext cx="10875600" cy="817244"/>
          </a:xfrm>
        </p:spPr>
        <p:txBody>
          <a:bodyPr/>
          <a:lstStyle/>
          <a:p>
            <a:r>
              <a:rPr lang="en-US">
                <a:cs typeface="ING Me"/>
              </a:rPr>
              <a:t>How did ING support us? </a:t>
            </a:r>
            <a:endParaRPr lang="en-US"/>
          </a:p>
        </p:txBody>
      </p:sp>
      <p:pic>
        <p:nvPicPr>
          <p:cNvPr id="7" name="Picture 6">
            <a:extLst>
              <a:ext uri="{FF2B5EF4-FFF2-40B4-BE49-F238E27FC236}">
                <a16:creationId xmlns:a16="http://schemas.microsoft.com/office/drawing/2014/main" id="{A735B78E-CE0E-4C02-B8E7-0D54195658A8}"/>
              </a:ext>
            </a:extLst>
          </p:cNvPr>
          <p:cNvPicPr>
            <a:picLocks noChangeAspect="1"/>
          </p:cNvPicPr>
          <p:nvPr/>
        </p:nvPicPr>
        <p:blipFill>
          <a:blip r:embed="rId3"/>
          <a:stretch>
            <a:fillRect/>
          </a:stretch>
        </p:blipFill>
        <p:spPr>
          <a:xfrm>
            <a:off x="0" y="0"/>
            <a:ext cx="5334000" cy="6858000"/>
          </a:xfrm>
          <a:prstGeom prst="rect">
            <a:avLst/>
          </a:prstGeom>
        </p:spPr>
      </p:pic>
    </p:spTree>
    <p:extLst>
      <p:ext uri="{BB962C8B-B14F-4D97-AF65-F5344CB8AC3E}">
        <p14:creationId xmlns:p14="http://schemas.microsoft.com/office/powerpoint/2010/main" val="2080074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173A6C-0755-4FA8-8769-1FE674FBC7CD}"/>
              </a:ext>
            </a:extLst>
          </p:cNvPr>
          <p:cNvSpPr>
            <a:spLocks noGrp="1"/>
          </p:cNvSpPr>
          <p:nvPr>
            <p:ph idx="1"/>
          </p:nvPr>
        </p:nvSpPr>
        <p:spPr>
          <a:xfrm>
            <a:off x="5387363" y="1800000"/>
            <a:ext cx="10448926" cy="5058000"/>
          </a:xfrm>
        </p:spPr>
        <p:txBody>
          <a:bodyPr vert="horz" lIns="0" tIns="0" rIns="0" bIns="0" rtlCol="0" anchor="t">
            <a:noAutofit/>
          </a:bodyPr>
          <a:lstStyle/>
          <a:p>
            <a:pPr marL="0" indent="0">
              <a:buNone/>
            </a:pPr>
            <a:endParaRPr lang="en-US">
              <a:cs typeface="ING Me"/>
            </a:endParaRPr>
          </a:p>
          <a:p>
            <a:pPr marL="179705" indent="-179705"/>
            <a:r>
              <a:rPr lang="en-US">
                <a:cs typeface="ING Me"/>
              </a:rPr>
              <a:t>In some of the countries it paid for home-staying costs </a:t>
            </a:r>
          </a:p>
          <a:p>
            <a:pPr marL="0" indent="0">
              <a:buNone/>
            </a:pPr>
            <a:endParaRPr lang="en-US">
              <a:cs typeface="ING Me"/>
            </a:endParaRPr>
          </a:p>
          <a:p>
            <a:pPr marL="179705" indent="-179705"/>
            <a:r>
              <a:rPr lang="en-US">
                <a:cs typeface="ING Me"/>
              </a:rPr>
              <a:t>ING encourages you to work from home up to 60-70%</a:t>
            </a:r>
            <a:br>
              <a:rPr lang="en-US">
                <a:cs typeface="ING Me"/>
              </a:rPr>
            </a:br>
            <a:endParaRPr lang="en-US"/>
          </a:p>
          <a:p>
            <a:pPr marL="179705" indent="-179705"/>
            <a:r>
              <a:rPr lang="en-US">
                <a:cs typeface="ING Me"/>
              </a:rPr>
              <a:t>Dedicated slots in everybody’s agenda for focus </a:t>
            </a:r>
            <a:br>
              <a:rPr lang="en-US">
                <a:cs typeface="ING Me"/>
              </a:rPr>
            </a:br>
            <a:r>
              <a:rPr lang="en-US">
                <a:cs typeface="ING Me"/>
              </a:rPr>
              <a:t>(meeting-free blocks)</a:t>
            </a:r>
          </a:p>
          <a:p>
            <a:pPr marL="45" indent="0">
              <a:buClr>
                <a:srgbClr val="525199"/>
              </a:buClr>
              <a:buNone/>
            </a:pPr>
            <a:endParaRPr lang="en-US">
              <a:cs typeface="ING Me"/>
            </a:endParaRPr>
          </a:p>
          <a:p>
            <a:pPr marL="45" indent="0">
              <a:buClr>
                <a:srgbClr val="525199"/>
              </a:buClr>
              <a:buNone/>
            </a:pPr>
            <a:r>
              <a:rPr lang="en-US" sz="1800" u="sng">
                <a:cs typeface="ING Me"/>
              </a:rPr>
              <a:t>Pulse check surveys done every month &amp; </a:t>
            </a:r>
            <a:br>
              <a:rPr lang="en-US" sz="1800" u="sng">
                <a:cs typeface="ING Me"/>
              </a:rPr>
            </a:br>
            <a:r>
              <a:rPr lang="en-US" sz="1800" u="sng">
                <a:cs typeface="ING Me"/>
              </a:rPr>
              <a:t>results/actions discussed with leadership team</a:t>
            </a:r>
          </a:p>
          <a:p>
            <a:pPr marL="360045" lvl="2" indent="0">
              <a:buClr>
                <a:srgbClr val="525199"/>
              </a:buClr>
              <a:buNone/>
            </a:pPr>
            <a:endParaRPr lang="en-US"/>
          </a:p>
          <a:p>
            <a:pPr marL="359410" lvl="1" indent="-179705"/>
            <a:endParaRPr lang="en-US"/>
          </a:p>
          <a:p>
            <a:pPr marL="359410" lvl="1" indent="-179705"/>
            <a:endParaRPr lang="en-US"/>
          </a:p>
        </p:txBody>
      </p:sp>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13</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a:xfrm>
            <a:off x="5387363" y="490335"/>
            <a:ext cx="10875600" cy="817244"/>
          </a:xfrm>
        </p:spPr>
        <p:txBody>
          <a:bodyPr/>
          <a:lstStyle/>
          <a:p>
            <a:r>
              <a:rPr lang="en-US">
                <a:cs typeface="ING Me"/>
              </a:rPr>
              <a:t>How did ING support us? </a:t>
            </a:r>
            <a:endParaRPr lang="en-US"/>
          </a:p>
        </p:txBody>
      </p:sp>
      <p:pic>
        <p:nvPicPr>
          <p:cNvPr id="13" name="Picture 12">
            <a:extLst>
              <a:ext uri="{FF2B5EF4-FFF2-40B4-BE49-F238E27FC236}">
                <a16:creationId xmlns:a16="http://schemas.microsoft.com/office/drawing/2014/main" id="{77B5983C-CB90-4E6F-AA9C-78110E447281}"/>
              </a:ext>
            </a:extLst>
          </p:cNvPr>
          <p:cNvPicPr>
            <a:picLocks noChangeAspect="1"/>
          </p:cNvPicPr>
          <p:nvPr/>
        </p:nvPicPr>
        <p:blipFill>
          <a:blip r:embed="rId3"/>
          <a:stretch>
            <a:fillRect/>
          </a:stretch>
        </p:blipFill>
        <p:spPr>
          <a:xfrm>
            <a:off x="0" y="0"/>
            <a:ext cx="5057775" cy="6858000"/>
          </a:xfrm>
          <a:prstGeom prst="rect">
            <a:avLst/>
          </a:prstGeom>
        </p:spPr>
      </p:pic>
    </p:spTree>
    <p:extLst>
      <p:ext uri="{BB962C8B-B14F-4D97-AF65-F5344CB8AC3E}">
        <p14:creationId xmlns:p14="http://schemas.microsoft.com/office/powerpoint/2010/main" val="266956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173A6C-0755-4FA8-8769-1FE674FBC7CD}"/>
              </a:ext>
            </a:extLst>
          </p:cNvPr>
          <p:cNvSpPr>
            <a:spLocks noGrp="1"/>
          </p:cNvSpPr>
          <p:nvPr>
            <p:ph idx="1"/>
          </p:nvPr>
        </p:nvSpPr>
        <p:spPr>
          <a:xfrm>
            <a:off x="2678171" y="1504429"/>
            <a:ext cx="8980430" cy="5058000"/>
          </a:xfrm>
        </p:spPr>
        <p:txBody>
          <a:bodyPr vert="horz" lIns="0" tIns="0" rIns="0" bIns="0" rtlCol="0" anchor="t">
            <a:noAutofit/>
          </a:bodyPr>
          <a:lstStyle/>
          <a:p>
            <a:pPr marL="179705" indent="-179705"/>
            <a:endParaRPr lang="en-US" sz="2400">
              <a:cs typeface="ING Me"/>
            </a:endParaRPr>
          </a:p>
          <a:p>
            <a:pPr marL="179705" indent="-179705"/>
            <a:r>
              <a:rPr lang="en-US" sz="2400">
                <a:cs typeface="ING Me"/>
              </a:rPr>
              <a:t>More often interactions with our engineers, not only 1:1s -&gt; connect more on a personal level</a:t>
            </a:r>
          </a:p>
          <a:p>
            <a:pPr marL="0" indent="0">
              <a:buNone/>
            </a:pPr>
            <a:br>
              <a:rPr lang="en-US" sz="2400">
                <a:cs typeface="ING Me"/>
              </a:rPr>
            </a:br>
            <a:endParaRPr lang="en-US" sz="2400">
              <a:cs typeface="ING Me"/>
            </a:endParaRPr>
          </a:p>
          <a:p>
            <a:pPr marL="179705" indent="-179705"/>
            <a:r>
              <a:rPr lang="en-US" sz="2400">
                <a:cs typeface="ING Me"/>
              </a:rPr>
              <a:t>Having video calls &amp; paying more attention to micro actions when discussing with people </a:t>
            </a:r>
          </a:p>
          <a:p>
            <a:pPr marL="0" indent="0">
              <a:buNone/>
            </a:pPr>
            <a:br>
              <a:rPr lang="en-US" sz="2400">
                <a:cs typeface="ING Me"/>
              </a:rPr>
            </a:br>
            <a:endParaRPr lang="en-US" sz="2400">
              <a:cs typeface="ING Me"/>
            </a:endParaRPr>
          </a:p>
          <a:p>
            <a:pPr marL="179705" indent="-179705"/>
            <a:r>
              <a:rPr lang="en-US" sz="2400">
                <a:cs typeface="ING Me"/>
              </a:rPr>
              <a:t>We’ve kindly asked people to turn on their cameras whenever possible, and use adequate hardware (microphone) to make the transition easy</a:t>
            </a:r>
          </a:p>
          <a:p>
            <a:pPr marL="0" indent="0">
              <a:buNone/>
            </a:pPr>
            <a:endParaRPr lang="en-US" sz="2400">
              <a:cs typeface="ING Me"/>
            </a:endParaRPr>
          </a:p>
          <a:p>
            <a:pPr marL="179705" indent="-179705"/>
            <a:endParaRPr lang="en-US">
              <a:cs typeface="ING Me"/>
            </a:endParaRPr>
          </a:p>
        </p:txBody>
      </p:sp>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14</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p:txBody>
          <a:bodyPr/>
          <a:lstStyle/>
          <a:p>
            <a:r>
              <a:rPr lang="en-US">
                <a:cs typeface="ING Me"/>
              </a:rPr>
              <a:t>What did WE do?</a:t>
            </a:r>
            <a:endParaRPr lang="en-US"/>
          </a:p>
        </p:txBody>
      </p:sp>
      <p:pic>
        <p:nvPicPr>
          <p:cNvPr id="6" name="Picture 5">
            <a:extLst>
              <a:ext uri="{FF2B5EF4-FFF2-40B4-BE49-F238E27FC236}">
                <a16:creationId xmlns:a16="http://schemas.microsoft.com/office/drawing/2014/main" id="{57A257B3-3916-425D-A750-DCA768AEC9EB}"/>
              </a:ext>
            </a:extLst>
          </p:cNvPr>
          <p:cNvPicPr>
            <a:picLocks noChangeAspect="1"/>
          </p:cNvPicPr>
          <p:nvPr/>
        </p:nvPicPr>
        <p:blipFill>
          <a:blip r:embed="rId3"/>
          <a:stretch>
            <a:fillRect/>
          </a:stretch>
        </p:blipFill>
        <p:spPr>
          <a:xfrm>
            <a:off x="714543" y="1267130"/>
            <a:ext cx="1570658" cy="1618945"/>
          </a:xfrm>
          <a:prstGeom prst="rect">
            <a:avLst/>
          </a:prstGeom>
        </p:spPr>
      </p:pic>
      <p:pic>
        <p:nvPicPr>
          <p:cNvPr id="8" name="Picture 7">
            <a:extLst>
              <a:ext uri="{FF2B5EF4-FFF2-40B4-BE49-F238E27FC236}">
                <a16:creationId xmlns:a16="http://schemas.microsoft.com/office/drawing/2014/main" id="{2A47A213-A0A5-45A9-A0D6-D4D44E8AA92B}"/>
              </a:ext>
            </a:extLst>
          </p:cNvPr>
          <p:cNvPicPr>
            <a:picLocks noChangeAspect="1"/>
          </p:cNvPicPr>
          <p:nvPr/>
        </p:nvPicPr>
        <p:blipFill>
          <a:blip r:embed="rId4"/>
          <a:stretch>
            <a:fillRect/>
          </a:stretch>
        </p:blipFill>
        <p:spPr>
          <a:xfrm>
            <a:off x="1012143" y="2954134"/>
            <a:ext cx="993236" cy="1023771"/>
          </a:xfrm>
          <a:prstGeom prst="rect">
            <a:avLst/>
          </a:prstGeom>
        </p:spPr>
      </p:pic>
      <p:pic>
        <p:nvPicPr>
          <p:cNvPr id="10" name="Picture 9">
            <a:extLst>
              <a:ext uri="{FF2B5EF4-FFF2-40B4-BE49-F238E27FC236}">
                <a16:creationId xmlns:a16="http://schemas.microsoft.com/office/drawing/2014/main" id="{8C3D3410-B191-4292-BF2F-566D3069DF78}"/>
              </a:ext>
            </a:extLst>
          </p:cNvPr>
          <p:cNvPicPr>
            <a:picLocks noChangeAspect="1"/>
          </p:cNvPicPr>
          <p:nvPr/>
        </p:nvPicPr>
        <p:blipFill>
          <a:blip r:embed="rId5"/>
          <a:stretch>
            <a:fillRect/>
          </a:stretch>
        </p:blipFill>
        <p:spPr>
          <a:xfrm>
            <a:off x="1012141" y="4487126"/>
            <a:ext cx="993237" cy="1023772"/>
          </a:xfrm>
          <a:prstGeom prst="rect">
            <a:avLst/>
          </a:prstGeom>
        </p:spPr>
      </p:pic>
    </p:spTree>
    <p:extLst>
      <p:ext uri="{BB962C8B-B14F-4D97-AF65-F5344CB8AC3E}">
        <p14:creationId xmlns:p14="http://schemas.microsoft.com/office/powerpoint/2010/main" val="3384355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87D2FC-5B78-418B-B16E-F2B68B75C937}"/>
              </a:ext>
            </a:extLst>
          </p:cNvPr>
          <p:cNvSpPr>
            <a:spLocks noGrp="1"/>
          </p:cNvSpPr>
          <p:nvPr>
            <p:ph idx="1"/>
          </p:nvPr>
        </p:nvSpPr>
        <p:spPr>
          <a:xfrm>
            <a:off x="2756413" y="1345940"/>
            <a:ext cx="8904092" cy="5058000"/>
          </a:xfrm>
        </p:spPr>
        <p:txBody>
          <a:bodyPr/>
          <a:lstStyle/>
          <a:p>
            <a:pPr marL="179705" indent="-179705"/>
            <a:endParaRPr lang="en-US" sz="2400" dirty="0">
              <a:cs typeface="ING Me"/>
            </a:endParaRPr>
          </a:p>
          <a:p>
            <a:pPr marL="0" indent="0">
              <a:buNone/>
            </a:pPr>
            <a:endParaRPr lang="en-US" sz="2400" dirty="0">
              <a:cs typeface="ING Me"/>
            </a:endParaRPr>
          </a:p>
          <a:p>
            <a:pPr marL="179705" indent="-179705"/>
            <a:r>
              <a:rPr lang="en-US" sz="2400" dirty="0">
                <a:cs typeface="ING Me"/>
              </a:rPr>
              <a:t>We started meeting with the people outside to have 121s while walking when the situation allowed</a:t>
            </a:r>
          </a:p>
          <a:p>
            <a:pPr marL="0" indent="0">
              <a:buNone/>
            </a:pPr>
            <a:endParaRPr lang="en-US" sz="2400" dirty="0">
              <a:cs typeface="ING Me"/>
            </a:endParaRPr>
          </a:p>
          <a:p>
            <a:pPr marL="0" indent="0">
              <a:buNone/>
            </a:pPr>
            <a:endParaRPr lang="en-US" sz="2400" dirty="0">
              <a:cs typeface="ING Me"/>
            </a:endParaRPr>
          </a:p>
          <a:p>
            <a:pPr marL="179705" indent="-179705"/>
            <a:r>
              <a:rPr lang="en-US" sz="2400" dirty="0">
                <a:cs typeface="ING Me"/>
              </a:rPr>
              <a:t>Created the norm for the engineers to access the majority of the tools without VPN</a:t>
            </a:r>
          </a:p>
          <a:p>
            <a:pPr marL="0" indent="0">
              <a:buNone/>
            </a:pPr>
            <a:br>
              <a:rPr lang="en-US" sz="2400" dirty="0">
                <a:cs typeface="ING Me"/>
              </a:rPr>
            </a:br>
            <a:endParaRPr lang="en-US" sz="2400" dirty="0">
              <a:cs typeface="ING Me"/>
            </a:endParaRPr>
          </a:p>
          <a:p>
            <a:pPr marL="0" indent="0">
              <a:buNone/>
            </a:pPr>
            <a:endParaRPr lang="en-US" sz="2400" dirty="0">
              <a:cs typeface="ING Me"/>
            </a:endParaRPr>
          </a:p>
          <a:p>
            <a:pPr marL="179705" indent="-179705"/>
            <a:r>
              <a:rPr lang="en-US" sz="2400" b="1" dirty="0">
                <a:cs typeface="ING Me"/>
              </a:rPr>
              <a:t>We trusted our people!</a:t>
            </a:r>
          </a:p>
          <a:p>
            <a:endParaRPr lang="en-US" dirty="0"/>
          </a:p>
        </p:txBody>
      </p:sp>
      <p:sp>
        <p:nvSpPr>
          <p:cNvPr id="3" name="Slide Number Placeholder 2">
            <a:extLst>
              <a:ext uri="{FF2B5EF4-FFF2-40B4-BE49-F238E27FC236}">
                <a16:creationId xmlns:a16="http://schemas.microsoft.com/office/drawing/2014/main" id="{FDA0B360-305D-4BC8-9933-79C95833EFA2}"/>
              </a:ext>
            </a:extLst>
          </p:cNvPr>
          <p:cNvSpPr>
            <a:spLocks noGrp="1"/>
          </p:cNvSpPr>
          <p:nvPr>
            <p:ph type="sldNum" sz="quarter" idx="11"/>
          </p:nvPr>
        </p:nvSpPr>
        <p:spPr/>
        <p:txBody>
          <a:bodyPr/>
          <a:lstStyle/>
          <a:p>
            <a:fld id="{DDD2A080-DA64-4F5C-9131-47EB793B4410}" type="slidenum">
              <a:rPr lang="en-GB" noProof="0" smtClean="0"/>
              <a:pPr/>
              <a:t>15</a:t>
            </a:fld>
            <a:endParaRPr lang="en-GB" noProof="0"/>
          </a:p>
        </p:txBody>
      </p:sp>
      <p:sp>
        <p:nvSpPr>
          <p:cNvPr id="4" name="Title 3">
            <a:extLst>
              <a:ext uri="{FF2B5EF4-FFF2-40B4-BE49-F238E27FC236}">
                <a16:creationId xmlns:a16="http://schemas.microsoft.com/office/drawing/2014/main" id="{017B294F-1246-4D42-B451-06E5D419A721}"/>
              </a:ext>
            </a:extLst>
          </p:cNvPr>
          <p:cNvSpPr>
            <a:spLocks noGrp="1"/>
          </p:cNvSpPr>
          <p:nvPr>
            <p:ph type="title"/>
          </p:nvPr>
        </p:nvSpPr>
        <p:spPr/>
        <p:txBody>
          <a:bodyPr/>
          <a:lstStyle/>
          <a:p>
            <a:r>
              <a:rPr lang="en-US"/>
              <a:t>What did WE do?</a:t>
            </a:r>
          </a:p>
        </p:txBody>
      </p:sp>
      <p:pic>
        <p:nvPicPr>
          <p:cNvPr id="6" name="Picture 5">
            <a:extLst>
              <a:ext uri="{FF2B5EF4-FFF2-40B4-BE49-F238E27FC236}">
                <a16:creationId xmlns:a16="http://schemas.microsoft.com/office/drawing/2014/main" id="{C54E5637-4055-4616-98EC-AD5D05DB49EB}"/>
              </a:ext>
            </a:extLst>
          </p:cNvPr>
          <p:cNvPicPr>
            <a:picLocks noChangeAspect="1"/>
          </p:cNvPicPr>
          <p:nvPr/>
        </p:nvPicPr>
        <p:blipFill>
          <a:blip r:embed="rId3"/>
          <a:stretch>
            <a:fillRect/>
          </a:stretch>
        </p:blipFill>
        <p:spPr>
          <a:xfrm>
            <a:off x="1108588" y="1596816"/>
            <a:ext cx="1277211" cy="1277211"/>
          </a:xfrm>
          <a:prstGeom prst="rect">
            <a:avLst/>
          </a:prstGeom>
        </p:spPr>
      </p:pic>
      <p:pic>
        <p:nvPicPr>
          <p:cNvPr id="8" name="Picture 7">
            <a:extLst>
              <a:ext uri="{FF2B5EF4-FFF2-40B4-BE49-F238E27FC236}">
                <a16:creationId xmlns:a16="http://schemas.microsoft.com/office/drawing/2014/main" id="{7EB9F9CF-FFC7-4785-A658-CFE7957AFB5E}"/>
              </a:ext>
            </a:extLst>
          </p:cNvPr>
          <p:cNvPicPr>
            <a:picLocks noChangeAspect="1"/>
          </p:cNvPicPr>
          <p:nvPr/>
        </p:nvPicPr>
        <p:blipFill>
          <a:blip r:embed="rId4"/>
          <a:stretch>
            <a:fillRect/>
          </a:stretch>
        </p:blipFill>
        <p:spPr>
          <a:xfrm>
            <a:off x="1108588" y="3310478"/>
            <a:ext cx="1277211" cy="1277211"/>
          </a:xfrm>
          <a:prstGeom prst="rect">
            <a:avLst/>
          </a:prstGeom>
        </p:spPr>
      </p:pic>
      <p:pic>
        <p:nvPicPr>
          <p:cNvPr id="10" name="Picture 9">
            <a:extLst>
              <a:ext uri="{FF2B5EF4-FFF2-40B4-BE49-F238E27FC236}">
                <a16:creationId xmlns:a16="http://schemas.microsoft.com/office/drawing/2014/main" id="{FBDFCD51-2B17-4DAD-BE66-E6326BCCD5A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1108588" y="4587689"/>
            <a:ext cx="1365579" cy="1365579"/>
          </a:xfrm>
          <a:prstGeom prst="rect">
            <a:avLst/>
          </a:prstGeom>
        </p:spPr>
      </p:pic>
    </p:spTree>
    <p:extLst>
      <p:ext uri="{BB962C8B-B14F-4D97-AF65-F5344CB8AC3E}">
        <p14:creationId xmlns:p14="http://schemas.microsoft.com/office/powerpoint/2010/main" val="2638788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5B94D2-19C8-4A33-9016-C3821F422B51}"/>
              </a:ext>
            </a:extLst>
          </p:cNvPr>
          <p:cNvPicPr>
            <a:picLocks noChangeAspect="1"/>
          </p:cNvPicPr>
          <p:nvPr/>
        </p:nvPicPr>
        <p:blipFill rotWithShape="1">
          <a:blip r:embed="rId3"/>
          <a:srcRect l="1841"/>
          <a:stretch/>
        </p:blipFill>
        <p:spPr>
          <a:xfrm>
            <a:off x="0" y="0"/>
            <a:ext cx="12192000" cy="6858000"/>
          </a:xfrm>
          <a:prstGeom prst="rect">
            <a:avLst/>
          </a:prstGeom>
        </p:spPr>
      </p:pic>
      <p:sp>
        <p:nvSpPr>
          <p:cNvPr id="2" name="Content Placeholder 1">
            <a:extLst>
              <a:ext uri="{FF2B5EF4-FFF2-40B4-BE49-F238E27FC236}">
                <a16:creationId xmlns:a16="http://schemas.microsoft.com/office/drawing/2014/main" id="{2564E947-6E88-174D-82FE-9EF433F0CF97}"/>
              </a:ext>
            </a:extLst>
          </p:cNvPr>
          <p:cNvSpPr>
            <a:spLocks noGrp="1"/>
          </p:cNvSpPr>
          <p:nvPr>
            <p:ph idx="1"/>
          </p:nvPr>
        </p:nvSpPr>
        <p:spPr>
          <a:xfrm>
            <a:off x="657363" y="5047815"/>
            <a:ext cx="10875600" cy="1118143"/>
          </a:xfrm>
        </p:spPr>
        <p:txBody>
          <a:bodyPr/>
          <a:lstStyle/>
          <a:p>
            <a:r>
              <a:rPr lang="en-BE"/>
              <a:t>Mental health</a:t>
            </a:r>
          </a:p>
          <a:p>
            <a:r>
              <a:rPr lang="en-BE"/>
              <a:t>Dummy MFA approvals</a:t>
            </a:r>
            <a:endParaRPr lang="en-US"/>
          </a:p>
          <a:p>
            <a:r>
              <a:rPr lang="en-US"/>
              <a:t>Physical security (devices, etc.)</a:t>
            </a:r>
            <a:endParaRPr lang="en-BE"/>
          </a:p>
        </p:txBody>
      </p:sp>
      <p:sp>
        <p:nvSpPr>
          <p:cNvPr id="3" name="Slide Number Placeholder 2">
            <a:extLst>
              <a:ext uri="{FF2B5EF4-FFF2-40B4-BE49-F238E27FC236}">
                <a16:creationId xmlns:a16="http://schemas.microsoft.com/office/drawing/2014/main" id="{CA04754E-7C42-0C44-960F-2B35269FB919}"/>
              </a:ext>
            </a:extLst>
          </p:cNvPr>
          <p:cNvSpPr>
            <a:spLocks noGrp="1"/>
          </p:cNvSpPr>
          <p:nvPr>
            <p:ph type="sldNum" sz="quarter" idx="11"/>
          </p:nvPr>
        </p:nvSpPr>
        <p:spPr/>
        <p:txBody>
          <a:bodyPr/>
          <a:lstStyle/>
          <a:p>
            <a:fld id="{DDD2A080-DA64-4F5C-9131-47EB793B4410}" type="slidenum">
              <a:rPr lang="en-GB" noProof="0" smtClean="0"/>
              <a:pPr/>
              <a:t>16</a:t>
            </a:fld>
            <a:endParaRPr lang="en-GB" noProof="0"/>
          </a:p>
        </p:txBody>
      </p:sp>
      <p:sp>
        <p:nvSpPr>
          <p:cNvPr id="4" name="Title 3">
            <a:extLst>
              <a:ext uri="{FF2B5EF4-FFF2-40B4-BE49-F238E27FC236}">
                <a16:creationId xmlns:a16="http://schemas.microsoft.com/office/drawing/2014/main" id="{4BF5D5C4-404C-794E-9378-160FC72C3E8A}"/>
              </a:ext>
            </a:extLst>
          </p:cNvPr>
          <p:cNvSpPr>
            <a:spLocks noGrp="1"/>
          </p:cNvSpPr>
          <p:nvPr>
            <p:ph type="title"/>
          </p:nvPr>
        </p:nvSpPr>
        <p:spPr>
          <a:xfrm>
            <a:off x="8520308" y="221582"/>
            <a:ext cx="10875600" cy="817244"/>
          </a:xfrm>
        </p:spPr>
        <p:txBody>
          <a:bodyPr/>
          <a:lstStyle/>
          <a:p>
            <a:r>
              <a:rPr lang="en-BE"/>
              <a:t>Awareness &amp; Security</a:t>
            </a:r>
          </a:p>
        </p:txBody>
      </p:sp>
    </p:spTree>
    <p:extLst>
      <p:ext uri="{BB962C8B-B14F-4D97-AF65-F5344CB8AC3E}">
        <p14:creationId xmlns:p14="http://schemas.microsoft.com/office/powerpoint/2010/main" val="3190883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ACA3EB-D897-4DB8-9756-08383050E901}"/>
              </a:ext>
            </a:extLst>
          </p:cNvPr>
          <p:cNvSpPr>
            <a:spLocks noGrp="1"/>
          </p:cNvSpPr>
          <p:nvPr>
            <p:ph type="sldNum" sz="quarter" idx="11"/>
          </p:nvPr>
        </p:nvSpPr>
        <p:spPr/>
        <p:txBody>
          <a:bodyPr/>
          <a:lstStyle/>
          <a:p>
            <a:fld id="{DDD2A080-DA64-4F5C-9131-47EB793B4410}" type="slidenum">
              <a:rPr lang="en-GB" noProof="0" smtClean="0"/>
              <a:pPr/>
              <a:t>17</a:t>
            </a:fld>
            <a:endParaRPr lang="en-GB" noProof="0"/>
          </a:p>
        </p:txBody>
      </p:sp>
      <p:sp>
        <p:nvSpPr>
          <p:cNvPr id="4" name="Title 3">
            <a:extLst>
              <a:ext uri="{FF2B5EF4-FFF2-40B4-BE49-F238E27FC236}">
                <a16:creationId xmlns:a16="http://schemas.microsoft.com/office/drawing/2014/main" id="{FADDF4E5-F09A-453B-8B51-42D494E7FBB4}"/>
              </a:ext>
            </a:extLst>
          </p:cNvPr>
          <p:cNvSpPr>
            <a:spLocks noGrp="1"/>
          </p:cNvSpPr>
          <p:nvPr>
            <p:ph type="title"/>
          </p:nvPr>
        </p:nvSpPr>
        <p:spPr/>
        <p:txBody>
          <a:bodyPr/>
          <a:lstStyle/>
          <a:p>
            <a:r>
              <a:rPr lang="en-US"/>
              <a:t>Looking at the future</a:t>
            </a:r>
          </a:p>
        </p:txBody>
      </p:sp>
      <p:sp>
        <p:nvSpPr>
          <p:cNvPr id="5" name="Content Placeholder 1">
            <a:extLst>
              <a:ext uri="{FF2B5EF4-FFF2-40B4-BE49-F238E27FC236}">
                <a16:creationId xmlns:a16="http://schemas.microsoft.com/office/drawing/2014/main" id="{D8FD2175-FF7C-4DDD-A87B-1B3BA79CF982}"/>
              </a:ext>
            </a:extLst>
          </p:cNvPr>
          <p:cNvSpPr>
            <a:spLocks noGrp="1"/>
          </p:cNvSpPr>
          <p:nvPr>
            <p:ph idx="1"/>
          </p:nvPr>
        </p:nvSpPr>
        <p:spPr>
          <a:xfrm>
            <a:off x="4209221" y="1320244"/>
            <a:ext cx="7211253" cy="5057775"/>
          </a:xfrm>
        </p:spPr>
        <p:txBody>
          <a:bodyPr/>
          <a:lstStyle/>
          <a:p>
            <a:pPr marL="179705" indent="-179705"/>
            <a:endParaRPr lang="en-US" sz="2400">
              <a:cs typeface="ING Me"/>
            </a:endParaRPr>
          </a:p>
          <a:p>
            <a:pPr marL="0" indent="0">
              <a:buNone/>
            </a:pPr>
            <a:endParaRPr lang="en-US" sz="2400">
              <a:cs typeface="ING Me"/>
            </a:endParaRPr>
          </a:p>
          <a:p>
            <a:pPr marL="179705" indent="-179705"/>
            <a:r>
              <a:rPr lang="en-US" sz="2400">
                <a:cs typeface="ING Me"/>
              </a:rPr>
              <a:t>Hybrid / office / home</a:t>
            </a:r>
          </a:p>
          <a:p>
            <a:pPr marL="0" indent="0">
              <a:buNone/>
            </a:pPr>
            <a:endParaRPr lang="en-US" sz="2400">
              <a:cs typeface="ING Me"/>
            </a:endParaRPr>
          </a:p>
          <a:p>
            <a:pPr marL="0" indent="0">
              <a:buNone/>
            </a:pPr>
            <a:br>
              <a:rPr lang="en-US" sz="2400">
                <a:cs typeface="ING Me"/>
              </a:rPr>
            </a:br>
            <a:endParaRPr lang="en-US" sz="2400">
              <a:cs typeface="ING Me"/>
            </a:endParaRPr>
          </a:p>
          <a:p>
            <a:pPr marL="179705" indent="-179705"/>
            <a:r>
              <a:rPr lang="en-US" sz="2400">
                <a:cs typeface="ING Me"/>
              </a:rPr>
              <a:t>Psychological safety</a:t>
            </a:r>
          </a:p>
          <a:p>
            <a:pPr marL="0" indent="0">
              <a:buNone/>
            </a:pPr>
            <a:br>
              <a:rPr lang="en-US" sz="2400">
                <a:cs typeface="ING Me"/>
              </a:rPr>
            </a:br>
            <a:br>
              <a:rPr lang="en-US" sz="2400">
                <a:cs typeface="ING Me"/>
              </a:rPr>
            </a:br>
            <a:endParaRPr lang="en-US" sz="2400">
              <a:cs typeface="ING Me"/>
            </a:endParaRPr>
          </a:p>
          <a:p>
            <a:pPr marL="179705" indent="-179705"/>
            <a:r>
              <a:rPr lang="en-US" sz="2400" b="1">
                <a:cs typeface="ING Me"/>
              </a:rPr>
              <a:t>Last but not least, trust the people!</a:t>
            </a:r>
          </a:p>
          <a:p>
            <a:endParaRPr lang="en-US"/>
          </a:p>
        </p:txBody>
      </p:sp>
      <p:pic>
        <p:nvPicPr>
          <p:cNvPr id="6" name="Picture 5">
            <a:extLst>
              <a:ext uri="{FF2B5EF4-FFF2-40B4-BE49-F238E27FC236}">
                <a16:creationId xmlns:a16="http://schemas.microsoft.com/office/drawing/2014/main" id="{59267537-5822-40B4-997C-A98EEFF717AB}"/>
              </a:ext>
            </a:extLst>
          </p:cNvPr>
          <p:cNvPicPr>
            <a:picLocks noChangeAspect="1"/>
          </p:cNvPicPr>
          <p:nvPr/>
        </p:nvPicPr>
        <p:blipFill>
          <a:blip r:embed="rId3"/>
          <a:stretch>
            <a:fillRect/>
          </a:stretch>
        </p:blipFill>
        <p:spPr>
          <a:xfrm>
            <a:off x="2730806" y="1385571"/>
            <a:ext cx="1179830" cy="1179830"/>
          </a:xfrm>
          <a:prstGeom prst="rect">
            <a:avLst/>
          </a:prstGeom>
        </p:spPr>
      </p:pic>
      <p:pic>
        <p:nvPicPr>
          <p:cNvPr id="8" name="Picture 7">
            <a:extLst>
              <a:ext uri="{FF2B5EF4-FFF2-40B4-BE49-F238E27FC236}">
                <a16:creationId xmlns:a16="http://schemas.microsoft.com/office/drawing/2014/main" id="{5F20C725-A373-402B-8C11-9E3F298C5284}"/>
              </a:ext>
            </a:extLst>
          </p:cNvPr>
          <p:cNvPicPr>
            <a:picLocks noChangeAspect="1"/>
          </p:cNvPicPr>
          <p:nvPr/>
        </p:nvPicPr>
        <p:blipFill>
          <a:blip r:embed="rId4"/>
          <a:stretch>
            <a:fillRect/>
          </a:stretch>
        </p:blipFill>
        <p:spPr>
          <a:xfrm>
            <a:off x="2730806" y="3035823"/>
            <a:ext cx="1179830" cy="1179830"/>
          </a:xfrm>
          <a:prstGeom prst="rect">
            <a:avLst/>
          </a:prstGeom>
        </p:spPr>
      </p:pic>
      <p:pic>
        <p:nvPicPr>
          <p:cNvPr id="10" name="Picture 9">
            <a:extLst>
              <a:ext uri="{FF2B5EF4-FFF2-40B4-BE49-F238E27FC236}">
                <a16:creationId xmlns:a16="http://schemas.microsoft.com/office/drawing/2014/main" id="{4204925A-3B64-490F-B318-865CE8F2BB18}"/>
              </a:ext>
            </a:extLst>
          </p:cNvPr>
          <p:cNvPicPr>
            <a:picLocks noChangeAspect="1"/>
          </p:cNvPicPr>
          <p:nvPr/>
        </p:nvPicPr>
        <p:blipFill>
          <a:blip r:embed="rId5"/>
          <a:stretch>
            <a:fillRect/>
          </a:stretch>
        </p:blipFill>
        <p:spPr>
          <a:xfrm>
            <a:off x="2730806" y="4455464"/>
            <a:ext cx="1282395" cy="1282395"/>
          </a:xfrm>
          <a:prstGeom prst="rect">
            <a:avLst/>
          </a:prstGeom>
        </p:spPr>
      </p:pic>
    </p:spTree>
    <p:extLst>
      <p:ext uri="{BB962C8B-B14F-4D97-AF65-F5344CB8AC3E}">
        <p14:creationId xmlns:p14="http://schemas.microsoft.com/office/powerpoint/2010/main" val="393045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EF3525-B998-460D-B1EF-1C4A3CF9C23F}"/>
              </a:ext>
            </a:extLst>
          </p:cNvPr>
          <p:cNvSpPr>
            <a:spLocks noGrp="1"/>
          </p:cNvSpPr>
          <p:nvPr>
            <p:ph idx="1"/>
          </p:nvPr>
        </p:nvSpPr>
        <p:spPr>
          <a:xfrm>
            <a:off x="3059308" y="1966697"/>
            <a:ext cx="10875600" cy="5058000"/>
          </a:xfrm>
        </p:spPr>
        <p:txBody>
          <a:bodyPr/>
          <a:lstStyle/>
          <a:p>
            <a:r>
              <a:rPr lang="en-US"/>
              <a:t>Let the people decide what’s best for the team</a:t>
            </a:r>
          </a:p>
          <a:p>
            <a:pPr marL="0" indent="0">
              <a:buNone/>
            </a:pPr>
            <a:endParaRPr lang="en-US"/>
          </a:p>
          <a:p>
            <a:pPr marL="0" indent="0">
              <a:buNone/>
            </a:pPr>
            <a:endParaRPr lang="en-US"/>
          </a:p>
          <a:p>
            <a:r>
              <a:rPr lang="en-US"/>
              <a:t>Create the environment to facilitate their conversations</a:t>
            </a:r>
          </a:p>
          <a:p>
            <a:pPr marL="0" indent="0">
              <a:buNone/>
            </a:pPr>
            <a:endParaRPr lang="en-US"/>
          </a:p>
          <a:p>
            <a:pPr marL="0" indent="0">
              <a:buNone/>
            </a:pPr>
            <a:endParaRPr lang="en-US"/>
          </a:p>
          <a:p>
            <a:r>
              <a:rPr lang="en-US"/>
              <a:t>Build ground rules where you facilitate the touchpoints</a:t>
            </a:r>
          </a:p>
          <a:p>
            <a:pPr marL="0" indent="0">
              <a:buNone/>
            </a:pPr>
            <a:endParaRPr lang="en-US"/>
          </a:p>
          <a:p>
            <a:pPr marL="0" indent="0">
              <a:buNone/>
            </a:pPr>
            <a:endParaRPr lang="en-US"/>
          </a:p>
          <a:p>
            <a:r>
              <a:rPr lang="en-US"/>
              <a:t>Be Agile</a:t>
            </a:r>
          </a:p>
        </p:txBody>
      </p:sp>
      <p:sp>
        <p:nvSpPr>
          <p:cNvPr id="3" name="Slide Number Placeholder 2">
            <a:extLst>
              <a:ext uri="{FF2B5EF4-FFF2-40B4-BE49-F238E27FC236}">
                <a16:creationId xmlns:a16="http://schemas.microsoft.com/office/drawing/2014/main" id="{117179EF-60A8-402D-96C0-16366D7B5A14}"/>
              </a:ext>
            </a:extLst>
          </p:cNvPr>
          <p:cNvSpPr>
            <a:spLocks noGrp="1"/>
          </p:cNvSpPr>
          <p:nvPr>
            <p:ph type="sldNum" sz="quarter" idx="11"/>
          </p:nvPr>
        </p:nvSpPr>
        <p:spPr/>
        <p:txBody>
          <a:bodyPr/>
          <a:lstStyle/>
          <a:p>
            <a:fld id="{DDD2A080-DA64-4F5C-9131-47EB793B4410}" type="slidenum">
              <a:rPr lang="en-GB" noProof="0" smtClean="0"/>
              <a:pPr/>
              <a:t>18</a:t>
            </a:fld>
            <a:endParaRPr lang="en-GB" noProof="0"/>
          </a:p>
        </p:txBody>
      </p:sp>
      <p:sp>
        <p:nvSpPr>
          <p:cNvPr id="4" name="Title 3">
            <a:extLst>
              <a:ext uri="{FF2B5EF4-FFF2-40B4-BE49-F238E27FC236}">
                <a16:creationId xmlns:a16="http://schemas.microsoft.com/office/drawing/2014/main" id="{056CC553-8C1F-4DF4-9533-CCACFA49FFCC}"/>
              </a:ext>
            </a:extLst>
          </p:cNvPr>
          <p:cNvSpPr>
            <a:spLocks noGrp="1"/>
          </p:cNvSpPr>
          <p:nvPr>
            <p:ph type="title"/>
          </p:nvPr>
        </p:nvSpPr>
        <p:spPr/>
        <p:txBody>
          <a:bodyPr/>
          <a:lstStyle/>
          <a:p>
            <a:r>
              <a:rPr lang="en-US"/>
              <a:t>Looking at the future - </a:t>
            </a:r>
            <a:r>
              <a:rPr lang="en-US">
                <a:cs typeface="ING Me"/>
              </a:rPr>
              <a:t>Hybrid / office / home</a:t>
            </a:r>
            <a:br>
              <a:rPr lang="en-US">
                <a:cs typeface="ING Me"/>
              </a:rPr>
            </a:br>
            <a:endParaRPr lang="en-US"/>
          </a:p>
        </p:txBody>
      </p:sp>
      <p:pic>
        <p:nvPicPr>
          <p:cNvPr id="8" name="Picture 7">
            <a:extLst>
              <a:ext uri="{FF2B5EF4-FFF2-40B4-BE49-F238E27FC236}">
                <a16:creationId xmlns:a16="http://schemas.microsoft.com/office/drawing/2014/main" id="{7B08C91E-3BB0-46D1-B639-0E0ECE09C265}"/>
              </a:ext>
            </a:extLst>
          </p:cNvPr>
          <p:cNvPicPr>
            <a:picLocks noChangeAspect="1"/>
          </p:cNvPicPr>
          <p:nvPr/>
        </p:nvPicPr>
        <p:blipFill>
          <a:blip r:embed="rId3"/>
          <a:stretch>
            <a:fillRect/>
          </a:stretch>
        </p:blipFill>
        <p:spPr>
          <a:xfrm>
            <a:off x="1383993" y="3035299"/>
            <a:ext cx="1206501" cy="1206501"/>
          </a:xfrm>
          <a:prstGeom prst="rect">
            <a:avLst/>
          </a:prstGeom>
        </p:spPr>
      </p:pic>
      <p:pic>
        <p:nvPicPr>
          <p:cNvPr id="10" name="Picture 9">
            <a:extLst>
              <a:ext uri="{FF2B5EF4-FFF2-40B4-BE49-F238E27FC236}">
                <a16:creationId xmlns:a16="http://schemas.microsoft.com/office/drawing/2014/main" id="{9EDD997E-795E-414A-B220-C3D23A815A5E}"/>
              </a:ext>
            </a:extLst>
          </p:cNvPr>
          <p:cNvPicPr>
            <a:picLocks noChangeAspect="1"/>
          </p:cNvPicPr>
          <p:nvPr/>
        </p:nvPicPr>
        <p:blipFill>
          <a:blip r:embed="rId4"/>
          <a:stretch>
            <a:fillRect/>
          </a:stretch>
        </p:blipFill>
        <p:spPr>
          <a:xfrm>
            <a:off x="1383993" y="1527922"/>
            <a:ext cx="1206501" cy="1206501"/>
          </a:xfrm>
          <a:prstGeom prst="rect">
            <a:avLst/>
          </a:prstGeom>
        </p:spPr>
      </p:pic>
      <p:pic>
        <p:nvPicPr>
          <p:cNvPr id="12" name="Picture 11">
            <a:extLst>
              <a:ext uri="{FF2B5EF4-FFF2-40B4-BE49-F238E27FC236}">
                <a16:creationId xmlns:a16="http://schemas.microsoft.com/office/drawing/2014/main" id="{33BEEEC8-386E-4CDB-98F1-21E064ABCD10}"/>
              </a:ext>
            </a:extLst>
          </p:cNvPr>
          <p:cNvPicPr>
            <a:picLocks noChangeAspect="1"/>
          </p:cNvPicPr>
          <p:nvPr/>
        </p:nvPicPr>
        <p:blipFill>
          <a:blip r:embed="rId5"/>
          <a:stretch>
            <a:fillRect/>
          </a:stretch>
        </p:blipFill>
        <p:spPr>
          <a:xfrm>
            <a:off x="1587091" y="4411653"/>
            <a:ext cx="1003403" cy="1003403"/>
          </a:xfrm>
          <a:prstGeom prst="rect">
            <a:avLst/>
          </a:prstGeom>
        </p:spPr>
      </p:pic>
    </p:spTree>
    <p:extLst>
      <p:ext uri="{BB962C8B-B14F-4D97-AF65-F5344CB8AC3E}">
        <p14:creationId xmlns:p14="http://schemas.microsoft.com/office/powerpoint/2010/main" val="2235404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B931A-BD22-4BA6-B144-B397413C20FA}"/>
              </a:ext>
            </a:extLst>
          </p:cNvPr>
          <p:cNvSpPr>
            <a:spLocks noGrp="1"/>
          </p:cNvSpPr>
          <p:nvPr>
            <p:ph idx="1"/>
          </p:nvPr>
        </p:nvSpPr>
        <p:spPr>
          <a:xfrm>
            <a:off x="4392808" y="1534059"/>
            <a:ext cx="10875600" cy="5058000"/>
          </a:xfrm>
        </p:spPr>
        <p:txBody>
          <a:bodyPr/>
          <a:lstStyle/>
          <a:p>
            <a:endParaRPr lang="en-US"/>
          </a:p>
          <a:p>
            <a:endParaRPr lang="en-US"/>
          </a:p>
          <a:p>
            <a:r>
              <a:rPr lang="en-US"/>
              <a:t>Build this, it’s important in cross functional and cross-locations</a:t>
            </a:r>
          </a:p>
          <a:p>
            <a:endParaRPr lang="en-US"/>
          </a:p>
          <a:p>
            <a:endParaRPr lang="en-US"/>
          </a:p>
          <a:p>
            <a:r>
              <a:rPr lang="en-US"/>
              <a:t>Asses where you are and measure where you want to go</a:t>
            </a:r>
          </a:p>
          <a:p>
            <a:endParaRPr lang="en-US"/>
          </a:p>
          <a:p>
            <a:endParaRPr lang="en-US"/>
          </a:p>
          <a:p>
            <a:r>
              <a:rPr lang="en-US"/>
              <a:t>Encourage good behaviors</a:t>
            </a:r>
          </a:p>
          <a:p>
            <a:endParaRPr lang="en-US"/>
          </a:p>
          <a:p>
            <a:endParaRPr lang="en-US"/>
          </a:p>
          <a:p>
            <a:r>
              <a:rPr lang="en-US"/>
              <a:t>Celebrate mistakes but not the repetition</a:t>
            </a:r>
          </a:p>
        </p:txBody>
      </p:sp>
      <p:sp>
        <p:nvSpPr>
          <p:cNvPr id="3" name="Slide Number Placeholder 2">
            <a:extLst>
              <a:ext uri="{FF2B5EF4-FFF2-40B4-BE49-F238E27FC236}">
                <a16:creationId xmlns:a16="http://schemas.microsoft.com/office/drawing/2014/main" id="{4104B689-A26D-4407-AD24-943A7153498D}"/>
              </a:ext>
            </a:extLst>
          </p:cNvPr>
          <p:cNvSpPr>
            <a:spLocks noGrp="1"/>
          </p:cNvSpPr>
          <p:nvPr>
            <p:ph type="sldNum" sz="quarter" idx="11"/>
          </p:nvPr>
        </p:nvSpPr>
        <p:spPr/>
        <p:txBody>
          <a:bodyPr/>
          <a:lstStyle/>
          <a:p>
            <a:fld id="{DDD2A080-DA64-4F5C-9131-47EB793B4410}" type="slidenum">
              <a:rPr lang="en-GB" noProof="0" smtClean="0"/>
              <a:pPr/>
              <a:t>19</a:t>
            </a:fld>
            <a:endParaRPr lang="en-GB" noProof="0"/>
          </a:p>
        </p:txBody>
      </p:sp>
      <p:sp>
        <p:nvSpPr>
          <p:cNvPr id="4" name="Title 3">
            <a:extLst>
              <a:ext uri="{FF2B5EF4-FFF2-40B4-BE49-F238E27FC236}">
                <a16:creationId xmlns:a16="http://schemas.microsoft.com/office/drawing/2014/main" id="{2E469B2C-427E-447D-AE6F-6FACAAC06A3A}"/>
              </a:ext>
            </a:extLst>
          </p:cNvPr>
          <p:cNvSpPr>
            <a:spLocks noGrp="1"/>
          </p:cNvSpPr>
          <p:nvPr>
            <p:ph type="title"/>
          </p:nvPr>
        </p:nvSpPr>
        <p:spPr>
          <a:xfrm>
            <a:off x="4392808" y="438515"/>
            <a:ext cx="10875600" cy="817244"/>
          </a:xfrm>
        </p:spPr>
        <p:txBody>
          <a:bodyPr/>
          <a:lstStyle/>
          <a:p>
            <a:r>
              <a:rPr lang="en-US"/>
              <a:t>Looking at the future - </a:t>
            </a:r>
            <a:r>
              <a:rPr lang="en-US">
                <a:cs typeface="ING Me"/>
              </a:rPr>
              <a:t>Psychological safety</a:t>
            </a:r>
            <a:br>
              <a:rPr lang="en-US">
                <a:cs typeface="ING Me"/>
              </a:rPr>
            </a:br>
            <a:endParaRPr lang="en-US"/>
          </a:p>
        </p:txBody>
      </p:sp>
      <p:pic>
        <p:nvPicPr>
          <p:cNvPr id="12" name="Picture 11">
            <a:extLst>
              <a:ext uri="{FF2B5EF4-FFF2-40B4-BE49-F238E27FC236}">
                <a16:creationId xmlns:a16="http://schemas.microsoft.com/office/drawing/2014/main" id="{B96B5808-FF28-407B-B8BB-2E6A2308BD40}"/>
              </a:ext>
            </a:extLst>
          </p:cNvPr>
          <p:cNvPicPr>
            <a:picLocks noChangeAspect="1"/>
          </p:cNvPicPr>
          <p:nvPr/>
        </p:nvPicPr>
        <p:blipFill>
          <a:blip r:embed="rId3"/>
          <a:stretch>
            <a:fillRect/>
          </a:stretch>
        </p:blipFill>
        <p:spPr>
          <a:xfrm>
            <a:off x="0" y="0"/>
            <a:ext cx="4010025" cy="6858000"/>
          </a:xfrm>
          <a:prstGeom prst="rect">
            <a:avLst/>
          </a:prstGeom>
        </p:spPr>
      </p:pic>
    </p:spTree>
    <p:extLst>
      <p:ext uri="{BB962C8B-B14F-4D97-AF65-F5344CB8AC3E}">
        <p14:creationId xmlns:p14="http://schemas.microsoft.com/office/powerpoint/2010/main" val="272526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8251297" y="1628773"/>
            <a:ext cx="2482850" cy="2482850"/>
          </a:xfrm>
          <a:prstGeom prst="ellipse">
            <a:avLst/>
          </a:prstGeom>
          <a:ln w="9525" cap="rnd">
            <a:solidFill>
              <a:schemeClr val="accent2">
                <a:lumMod val="7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4"/>
          <a:stretch>
            <a:fillRect/>
          </a:stretch>
        </p:blipFill>
        <p:spPr>
          <a:xfrm>
            <a:off x="1552047" y="1628773"/>
            <a:ext cx="2482850" cy="2482850"/>
          </a:xfrm>
          <a:prstGeom prst="ellipse">
            <a:avLst/>
          </a:prstGeom>
          <a:ln w="9525" cap="rnd">
            <a:solidFill>
              <a:schemeClr val="accent2">
                <a:lumMod val="7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5"/>
          <a:stretch>
            <a:fillRect/>
          </a:stretch>
        </p:blipFill>
        <p:spPr>
          <a:xfrm>
            <a:off x="4900085" y="1628773"/>
            <a:ext cx="2482850" cy="2482850"/>
          </a:xfrm>
          <a:prstGeom prst="ellipse">
            <a:avLst/>
          </a:prstGeom>
          <a:ln w="9525" cap="rnd">
            <a:solidFill>
              <a:schemeClr val="accent2">
                <a:lumMod val="75000"/>
              </a:schemeClr>
            </a:solidFill>
          </a:ln>
          <a:effectLst/>
          <a:scene3d>
            <a:camera prst="orthographicFront"/>
            <a:lightRig rig="contrasting" dir="t">
              <a:rot lat="0" lon="0" rev="3000000"/>
            </a:lightRig>
          </a:scene3d>
          <a:sp3d contourW="7620">
            <a:bevelT w="95250" h="31750"/>
            <a:contourClr>
              <a:srgbClr val="333333"/>
            </a:contourClr>
          </a:sp3d>
        </p:spPr>
      </p:pic>
      <p:sp>
        <p:nvSpPr>
          <p:cNvPr id="5" name="Title 2">
            <a:extLst>
              <a:ext uri="{FF2B5EF4-FFF2-40B4-BE49-F238E27FC236}">
                <a16:creationId xmlns:a16="http://schemas.microsoft.com/office/drawing/2014/main" id="{A44E9A96-CF83-431D-9ABD-8369F84E35DD}"/>
              </a:ext>
            </a:extLst>
          </p:cNvPr>
          <p:cNvSpPr>
            <a:spLocks noGrp="1"/>
          </p:cNvSpPr>
          <p:nvPr>
            <p:ph type="title"/>
          </p:nvPr>
        </p:nvSpPr>
        <p:spPr>
          <a:xfrm>
            <a:off x="845575" y="280733"/>
            <a:ext cx="10479024" cy="854075"/>
          </a:xfrm>
        </p:spPr>
        <p:txBody>
          <a:bodyPr/>
          <a:lstStyle/>
          <a:p>
            <a:r>
              <a:rPr lang="en-US"/>
              <a:t>Who are we?</a:t>
            </a:r>
          </a:p>
        </p:txBody>
      </p:sp>
      <p:sp>
        <p:nvSpPr>
          <p:cNvPr id="7" name="Rectangle 6">
            <a:extLst>
              <a:ext uri="{FF2B5EF4-FFF2-40B4-BE49-F238E27FC236}">
                <a16:creationId xmlns:a16="http://schemas.microsoft.com/office/drawing/2014/main" id="{D49031E0-D763-462C-BD31-AEAFF6CC7720}"/>
              </a:ext>
            </a:extLst>
          </p:cNvPr>
          <p:cNvSpPr/>
          <p:nvPr/>
        </p:nvSpPr>
        <p:spPr>
          <a:xfrm>
            <a:off x="4846578" y="4304185"/>
            <a:ext cx="2589863" cy="138363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1600" b="1">
                <a:solidFill>
                  <a:schemeClr val="tx1"/>
                </a:solidFill>
              </a:rPr>
              <a:t>George Proorocu</a:t>
            </a:r>
          </a:p>
          <a:p>
            <a:pPr algn="ctr">
              <a:lnSpc>
                <a:spcPct val="90000"/>
              </a:lnSpc>
            </a:pPr>
            <a:endParaRPr lang="en-US" sz="1600">
              <a:solidFill>
                <a:schemeClr val="tx1"/>
              </a:solidFill>
            </a:endParaRPr>
          </a:p>
          <a:p>
            <a:pPr algn="ctr">
              <a:lnSpc>
                <a:spcPct val="90000"/>
              </a:lnSpc>
            </a:pPr>
            <a:r>
              <a:rPr lang="en-US" sz="1600">
                <a:solidFill>
                  <a:schemeClr val="tx1"/>
                </a:solidFill>
              </a:rPr>
              <a:t>IT OPS Chapter Lead Cybersecurity and Fraud</a:t>
            </a:r>
          </a:p>
        </p:txBody>
      </p:sp>
      <p:sp>
        <p:nvSpPr>
          <p:cNvPr id="8" name="Rectangle 7">
            <a:extLst>
              <a:ext uri="{FF2B5EF4-FFF2-40B4-BE49-F238E27FC236}">
                <a16:creationId xmlns:a16="http://schemas.microsoft.com/office/drawing/2014/main" id="{C629A236-68BB-40E9-B45A-5522E73A44DC}"/>
              </a:ext>
            </a:extLst>
          </p:cNvPr>
          <p:cNvSpPr/>
          <p:nvPr/>
        </p:nvSpPr>
        <p:spPr>
          <a:xfrm>
            <a:off x="8222341" y="4304184"/>
            <a:ext cx="2589863" cy="138363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1600" b="1">
                <a:solidFill>
                  <a:schemeClr val="tx1"/>
                </a:solidFill>
              </a:rPr>
              <a:t>Mihai Roman</a:t>
            </a:r>
          </a:p>
          <a:p>
            <a:pPr algn="ctr">
              <a:lnSpc>
                <a:spcPct val="90000"/>
              </a:lnSpc>
            </a:pPr>
            <a:endParaRPr lang="en-US" sz="1600">
              <a:solidFill>
                <a:schemeClr val="tx1"/>
              </a:solidFill>
            </a:endParaRPr>
          </a:p>
          <a:p>
            <a:pPr algn="ctr">
              <a:lnSpc>
                <a:spcPct val="90000"/>
              </a:lnSpc>
            </a:pPr>
            <a:r>
              <a:rPr lang="en-US" sz="1600">
                <a:solidFill>
                  <a:schemeClr val="tx1"/>
                </a:solidFill>
              </a:rPr>
              <a:t>Engineering Chapter Lead  Cybersecurity and Fraud</a:t>
            </a:r>
          </a:p>
        </p:txBody>
      </p:sp>
      <p:cxnSp>
        <p:nvCxnSpPr>
          <p:cNvPr id="15" name="Straight Connector 14">
            <a:extLst>
              <a:ext uri="{FF2B5EF4-FFF2-40B4-BE49-F238E27FC236}">
                <a16:creationId xmlns:a16="http://schemas.microsoft.com/office/drawing/2014/main" id="{CD4E359B-7E9A-4271-A2C1-8165852F84D2}"/>
              </a:ext>
            </a:extLst>
          </p:cNvPr>
          <p:cNvCxnSpPr/>
          <p:nvPr/>
        </p:nvCxnSpPr>
        <p:spPr>
          <a:xfrm>
            <a:off x="5362867" y="5326380"/>
            <a:ext cx="1652824" cy="0"/>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5DFFF70-3CDB-49E8-BAEB-0D2AA0B13AD2}"/>
              </a:ext>
            </a:extLst>
          </p:cNvPr>
          <p:cNvCxnSpPr/>
          <p:nvPr/>
        </p:nvCxnSpPr>
        <p:spPr>
          <a:xfrm>
            <a:off x="8690860" y="5326380"/>
            <a:ext cx="1652824" cy="0"/>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FD719A-1ABF-4B34-8F8D-807B04C78D9C}"/>
              </a:ext>
            </a:extLst>
          </p:cNvPr>
          <p:cNvSpPr/>
          <p:nvPr/>
        </p:nvSpPr>
        <p:spPr>
          <a:xfrm>
            <a:off x="5620196" y="5362754"/>
            <a:ext cx="1441292" cy="307777"/>
          </a:xfrm>
          <a:prstGeom prst="rect">
            <a:avLst/>
          </a:prstGeom>
        </p:spPr>
        <p:txBody>
          <a:bodyPr wrap="none">
            <a:spAutoFit/>
          </a:bodyPr>
          <a:lstStyle/>
          <a:p>
            <a:r>
              <a:rPr lang="en-US" sz="1400">
                <a:solidFill>
                  <a:schemeClr val="tx1">
                    <a:lumMod val="75000"/>
                  </a:schemeClr>
                </a:solidFill>
                <a:latin typeface="system-ui"/>
              </a:rPr>
              <a:t>@</a:t>
            </a:r>
            <a:r>
              <a:rPr lang="en-US" sz="1400" err="1">
                <a:solidFill>
                  <a:schemeClr val="tx1">
                    <a:lumMod val="75000"/>
                  </a:schemeClr>
                </a:solidFill>
                <a:latin typeface="system-ui"/>
              </a:rPr>
              <a:t>AurelProorocu</a:t>
            </a:r>
            <a:endParaRPr lang="en-US" sz="1400">
              <a:solidFill>
                <a:schemeClr val="tx1">
                  <a:lumMod val="75000"/>
                </a:schemeClr>
              </a:solidFill>
            </a:endParaRPr>
          </a:p>
        </p:txBody>
      </p:sp>
      <p:sp>
        <p:nvSpPr>
          <p:cNvPr id="18" name="Freeform 142">
            <a:extLst>
              <a:ext uri="{FF2B5EF4-FFF2-40B4-BE49-F238E27FC236}">
                <a16:creationId xmlns:a16="http://schemas.microsoft.com/office/drawing/2014/main" id="{0C057DD7-3DB1-427A-A2F8-C455D5E34234}"/>
              </a:ext>
            </a:extLst>
          </p:cNvPr>
          <p:cNvSpPr>
            <a:spLocks/>
          </p:cNvSpPr>
          <p:nvPr/>
        </p:nvSpPr>
        <p:spPr bwMode="auto">
          <a:xfrm>
            <a:off x="5402654" y="5383352"/>
            <a:ext cx="297244" cy="265727"/>
          </a:xfrm>
          <a:custGeom>
            <a:avLst/>
            <a:gdLst>
              <a:gd name="T0" fmla="*/ 88 w 99"/>
              <a:gd name="T1" fmla="*/ 20 h 80"/>
              <a:gd name="T2" fmla="*/ 89 w 99"/>
              <a:gd name="T3" fmla="*/ 22 h 80"/>
              <a:gd name="T4" fmla="*/ 31 w 99"/>
              <a:gd name="T5" fmla="*/ 80 h 80"/>
              <a:gd name="T6" fmla="*/ 0 w 99"/>
              <a:gd name="T7" fmla="*/ 71 h 80"/>
              <a:gd name="T8" fmla="*/ 5 w 99"/>
              <a:gd name="T9" fmla="*/ 71 h 80"/>
              <a:gd name="T10" fmla="*/ 30 w 99"/>
              <a:gd name="T11" fmla="*/ 62 h 80"/>
              <a:gd name="T12" fmla="*/ 11 w 99"/>
              <a:gd name="T13" fmla="*/ 48 h 80"/>
              <a:gd name="T14" fmla="*/ 15 w 99"/>
              <a:gd name="T15" fmla="*/ 49 h 80"/>
              <a:gd name="T16" fmla="*/ 20 w 99"/>
              <a:gd name="T17" fmla="*/ 48 h 80"/>
              <a:gd name="T18" fmla="*/ 4 w 99"/>
              <a:gd name="T19" fmla="*/ 28 h 80"/>
              <a:gd name="T20" fmla="*/ 4 w 99"/>
              <a:gd name="T21" fmla="*/ 28 h 80"/>
              <a:gd name="T22" fmla="*/ 13 w 99"/>
              <a:gd name="T23" fmla="*/ 31 h 80"/>
              <a:gd name="T24" fmla="*/ 4 w 99"/>
              <a:gd name="T25" fmla="*/ 14 h 80"/>
              <a:gd name="T26" fmla="*/ 7 w 99"/>
              <a:gd name="T27" fmla="*/ 4 h 80"/>
              <a:gd name="T28" fmla="*/ 49 w 99"/>
              <a:gd name="T29" fmla="*/ 25 h 80"/>
              <a:gd name="T30" fmla="*/ 48 w 99"/>
              <a:gd name="T31" fmla="*/ 20 h 80"/>
              <a:gd name="T32" fmla="*/ 68 w 99"/>
              <a:gd name="T33" fmla="*/ 0 h 80"/>
              <a:gd name="T34" fmla="*/ 83 w 99"/>
              <a:gd name="T35" fmla="*/ 6 h 80"/>
              <a:gd name="T36" fmla="*/ 96 w 99"/>
              <a:gd name="T37" fmla="*/ 1 h 80"/>
              <a:gd name="T38" fmla="*/ 87 w 99"/>
              <a:gd name="T39" fmla="*/ 12 h 80"/>
              <a:gd name="T40" fmla="*/ 99 w 99"/>
              <a:gd name="T41" fmla="*/ 9 h 80"/>
              <a:gd name="T42" fmla="*/ 88 w 99"/>
              <a:gd name="T43" fmla="*/ 2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80">
                <a:moveTo>
                  <a:pt x="88" y="20"/>
                </a:moveTo>
                <a:cubicBezTo>
                  <a:pt x="89" y="21"/>
                  <a:pt x="89" y="22"/>
                  <a:pt x="89" y="22"/>
                </a:cubicBezTo>
                <a:cubicBezTo>
                  <a:pt x="89" y="49"/>
                  <a:pt x="68" y="80"/>
                  <a:pt x="31" y="80"/>
                </a:cubicBezTo>
                <a:cubicBezTo>
                  <a:pt x="20" y="80"/>
                  <a:pt x="9" y="76"/>
                  <a:pt x="0" y="71"/>
                </a:cubicBezTo>
                <a:cubicBezTo>
                  <a:pt x="2" y="71"/>
                  <a:pt x="3" y="71"/>
                  <a:pt x="5" y="71"/>
                </a:cubicBezTo>
                <a:cubicBezTo>
                  <a:pt x="14" y="71"/>
                  <a:pt x="23" y="68"/>
                  <a:pt x="30" y="62"/>
                </a:cubicBezTo>
                <a:cubicBezTo>
                  <a:pt x="21" y="62"/>
                  <a:pt x="14" y="56"/>
                  <a:pt x="11" y="48"/>
                </a:cubicBezTo>
                <a:cubicBezTo>
                  <a:pt x="12" y="49"/>
                  <a:pt x="14" y="49"/>
                  <a:pt x="15" y="49"/>
                </a:cubicBezTo>
                <a:cubicBezTo>
                  <a:pt x="17" y="49"/>
                  <a:pt x="19" y="48"/>
                  <a:pt x="20" y="48"/>
                </a:cubicBezTo>
                <a:cubicBezTo>
                  <a:pt x="11" y="46"/>
                  <a:pt x="4" y="38"/>
                  <a:pt x="4" y="28"/>
                </a:cubicBezTo>
                <a:cubicBezTo>
                  <a:pt x="4" y="28"/>
                  <a:pt x="4" y="28"/>
                  <a:pt x="4" y="28"/>
                </a:cubicBezTo>
                <a:cubicBezTo>
                  <a:pt x="7" y="29"/>
                  <a:pt x="10" y="30"/>
                  <a:pt x="13" y="31"/>
                </a:cubicBezTo>
                <a:cubicBezTo>
                  <a:pt x="8" y="27"/>
                  <a:pt x="4" y="21"/>
                  <a:pt x="4" y="14"/>
                </a:cubicBezTo>
                <a:cubicBezTo>
                  <a:pt x="4" y="10"/>
                  <a:pt x="5" y="7"/>
                  <a:pt x="7" y="4"/>
                </a:cubicBezTo>
                <a:cubicBezTo>
                  <a:pt x="17" y="16"/>
                  <a:pt x="32" y="24"/>
                  <a:pt x="49" y="25"/>
                </a:cubicBezTo>
                <a:cubicBezTo>
                  <a:pt x="48" y="23"/>
                  <a:pt x="48" y="22"/>
                  <a:pt x="48" y="20"/>
                </a:cubicBezTo>
                <a:cubicBezTo>
                  <a:pt x="48" y="9"/>
                  <a:pt x="57" y="0"/>
                  <a:pt x="68" y="0"/>
                </a:cubicBezTo>
                <a:cubicBezTo>
                  <a:pt x="74" y="0"/>
                  <a:pt x="79" y="2"/>
                  <a:pt x="83" y="6"/>
                </a:cubicBezTo>
                <a:cubicBezTo>
                  <a:pt x="88" y="5"/>
                  <a:pt x="92" y="4"/>
                  <a:pt x="96" y="1"/>
                </a:cubicBezTo>
                <a:cubicBezTo>
                  <a:pt x="94" y="6"/>
                  <a:pt x="91" y="10"/>
                  <a:pt x="87" y="12"/>
                </a:cubicBezTo>
                <a:cubicBezTo>
                  <a:pt x="91" y="12"/>
                  <a:pt x="95" y="11"/>
                  <a:pt x="99" y="9"/>
                </a:cubicBezTo>
                <a:cubicBezTo>
                  <a:pt x="96" y="13"/>
                  <a:pt x="92" y="17"/>
                  <a:pt x="88" y="20"/>
                </a:cubicBezTo>
                <a:close/>
              </a:path>
            </a:pathLst>
          </a:custGeom>
          <a:solidFill>
            <a:srgbClr val="60A6DA"/>
          </a:soli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schemeClr>
              </a:solidFill>
            </a:endParaRPr>
          </a:p>
        </p:txBody>
      </p:sp>
      <p:sp>
        <p:nvSpPr>
          <p:cNvPr id="19" name="Rectangle 18">
            <a:extLst>
              <a:ext uri="{FF2B5EF4-FFF2-40B4-BE49-F238E27FC236}">
                <a16:creationId xmlns:a16="http://schemas.microsoft.com/office/drawing/2014/main" id="{03642083-D235-45DD-9A7E-441DC9C8940B}"/>
              </a:ext>
            </a:extLst>
          </p:cNvPr>
          <p:cNvSpPr/>
          <p:nvPr/>
        </p:nvSpPr>
        <p:spPr>
          <a:xfrm>
            <a:off x="9013207" y="5373033"/>
            <a:ext cx="1331134" cy="307777"/>
          </a:xfrm>
          <a:prstGeom prst="rect">
            <a:avLst/>
          </a:prstGeom>
        </p:spPr>
        <p:txBody>
          <a:bodyPr wrap="none">
            <a:spAutoFit/>
          </a:bodyPr>
          <a:lstStyle/>
          <a:p>
            <a:r>
              <a:rPr lang="en-US" sz="1400">
                <a:solidFill>
                  <a:schemeClr val="tx1">
                    <a:lumMod val="75000"/>
                  </a:schemeClr>
                </a:solidFill>
                <a:latin typeface="system-ui"/>
              </a:rPr>
              <a:t>@</a:t>
            </a:r>
            <a:r>
              <a:rPr lang="en-US" sz="1400" err="1">
                <a:solidFill>
                  <a:schemeClr val="tx1">
                    <a:lumMod val="75000"/>
                  </a:schemeClr>
                </a:solidFill>
                <a:latin typeface="system-ui"/>
              </a:rPr>
              <a:t>Mihai_roman</a:t>
            </a:r>
            <a:endParaRPr lang="en-US" sz="1400">
              <a:solidFill>
                <a:schemeClr val="tx1">
                  <a:lumMod val="75000"/>
                </a:schemeClr>
              </a:solidFill>
            </a:endParaRPr>
          </a:p>
        </p:txBody>
      </p:sp>
      <p:sp>
        <p:nvSpPr>
          <p:cNvPr id="21" name="Freeform 142">
            <a:extLst>
              <a:ext uri="{FF2B5EF4-FFF2-40B4-BE49-F238E27FC236}">
                <a16:creationId xmlns:a16="http://schemas.microsoft.com/office/drawing/2014/main" id="{F4A07586-D8C3-4F23-BA02-C1A157087BDB}"/>
              </a:ext>
            </a:extLst>
          </p:cNvPr>
          <p:cNvSpPr>
            <a:spLocks/>
          </p:cNvSpPr>
          <p:nvPr/>
        </p:nvSpPr>
        <p:spPr bwMode="auto">
          <a:xfrm>
            <a:off x="8795665" y="5393631"/>
            <a:ext cx="297244" cy="265727"/>
          </a:xfrm>
          <a:custGeom>
            <a:avLst/>
            <a:gdLst>
              <a:gd name="T0" fmla="*/ 88 w 99"/>
              <a:gd name="T1" fmla="*/ 20 h 80"/>
              <a:gd name="T2" fmla="*/ 89 w 99"/>
              <a:gd name="T3" fmla="*/ 22 h 80"/>
              <a:gd name="T4" fmla="*/ 31 w 99"/>
              <a:gd name="T5" fmla="*/ 80 h 80"/>
              <a:gd name="T6" fmla="*/ 0 w 99"/>
              <a:gd name="T7" fmla="*/ 71 h 80"/>
              <a:gd name="T8" fmla="*/ 5 w 99"/>
              <a:gd name="T9" fmla="*/ 71 h 80"/>
              <a:gd name="T10" fmla="*/ 30 w 99"/>
              <a:gd name="T11" fmla="*/ 62 h 80"/>
              <a:gd name="T12" fmla="*/ 11 w 99"/>
              <a:gd name="T13" fmla="*/ 48 h 80"/>
              <a:gd name="T14" fmla="*/ 15 w 99"/>
              <a:gd name="T15" fmla="*/ 49 h 80"/>
              <a:gd name="T16" fmla="*/ 20 w 99"/>
              <a:gd name="T17" fmla="*/ 48 h 80"/>
              <a:gd name="T18" fmla="*/ 4 w 99"/>
              <a:gd name="T19" fmla="*/ 28 h 80"/>
              <a:gd name="T20" fmla="*/ 4 w 99"/>
              <a:gd name="T21" fmla="*/ 28 h 80"/>
              <a:gd name="T22" fmla="*/ 13 w 99"/>
              <a:gd name="T23" fmla="*/ 31 h 80"/>
              <a:gd name="T24" fmla="*/ 4 w 99"/>
              <a:gd name="T25" fmla="*/ 14 h 80"/>
              <a:gd name="T26" fmla="*/ 7 w 99"/>
              <a:gd name="T27" fmla="*/ 4 h 80"/>
              <a:gd name="T28" fmla="*/ 49 w 99"/>
              <a:gd name="T29" fmla="*/ 25 h 80"/>
              <a:gd name="T30" fmla="*/ 48 w 99"/>
              <a:gd name="T31" fmla="*/ 20 h 80"/>
              <a:gd name="T32" fmla="*/ 68 w 99"/>
              <a:gd name="T33" fmla="*/ 0 h 80"/>
              <a:gd name="T34" fmla="*/ 83 w 99"/>
              <a:gd name="T35" fmla="*/ 6 h 80"/>
              <a:gd name="T36" fmla="*/ 96 w 99"/>
              <a:gd name="T37" fmla="*/ 1 h 80"/>
              <a:gd name="T38" fmla="*/ 87 w 99"/>
              <a:gd name="T39" fmla="*/ 12 h 80"/>
              <a:gd name="T40" fmla="*/ 99 w 99"/>
              <a:gd name="T41" fmla="*/ 9 h 80"/>
              <a:gd name="T42" fmla="*/ 88 w 99"/>
              <a:gd name="T43" fmla="*/ 2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80">
                <a:moveTo>
                  <a:pt x="88" y="20"/>
                </a:moveTo>
                <a:cubicBezTo>
                  <a:pt x="89" y="21"/>
                  <a:pt x="89" y="22"/>
                  <a:pt x="89" y="22"/>
                </a:cubicBezTo>
                <a:cubicBezTo>
                  <a:pt x="89" y="49"/>
                  <a:pt x="68" y="80"/>
                  <a:pt x="31" y="80"/>
                </a:cubicBezTo>
                <a:cubicBezTo>
                  <a:pt x="20" y="80"/>
                  <a:pt x="9" y="76"/>
                  <a:pt x="0" y="71"/>
                </a:cubicBezTo>
                <a:cubicBezTo>
                  <a:pt x="2" y="71"/>
                  <a:pt x="3" y="71"/>
                  <a:pt x="5" y="71"/>
                </a:cubicBezTo>
                <a:cubicBezTo>
                  <a:pt x="14" y="71"/>
                  <a:pt x="23" y="68"/>
                  <a:pt x="30" y="62"/>
                </a:cubicBezTo>
                <a:cubicBezTo>
                  <a:pt x="21" y="62"/>
                  <a:pt x="14" y="56"/>
                  <a:pt x="11" y="48"/>
                </a:cubicBezTo>
                <a:cubicBezTo>
                  <a:pt x="12" y="49"/>
                  <a:pt x="14" y="49"/>
                  <a:pt x="15" y="49"/>
                </a:cubicBezTo>
                <a:cubicBezTo>
                  <a:pt x="17" y="49"/>
                  <a:pt x="19" y="48"/>
                  <a:pt x="20" y="48"/>
                </a:cubicBezTo>
                <a:cubicBezTo>
                  <a:pt x="11" y="46"/>
                  <a:pt x="4" y="38"/>
                  <a:pt x="4" y="28"/>
                </a:cubicBezTo>
                <a:cubicBezTo>
                  <a:pt x="4" y="28"/>
                  <a:pt x="4" y="28"/>
                  <a:pt x="4" y="28"/>
                </a:cubicBezTo>
                <a:cubicBezTo>
                  <a:pt x="7" y="29"/>
                  <a:pt x="10" y="30"/>
                  <a:pt x="13" y="31"/>
                </a:cubicBezTo>
                <a:cubicBezTo>
                  <a:pt x="8" y="27"/>
                  <a:pt x="4" y="21"/>
                  <a:pt x="4" y="14"/>
                </a:cubicBezTo>
                <a:cubicBezTo>
                  <a:pt x="4" y="10"/>
                  <a:pt x="5" y="7"/>
                  <a:pt x="7" y="4"/>
                </a:cubicBezTo>
                <a:cubicBezTo>
                  <a:pt x="17" y="16"/>
                  <a:pt x="32" y="24"/>
                  <a:pt x="49" y="25"/>
                </a:cubicBezTo>
                <a:cubicBezTo>
                  <a:pt x="48" y="23"/>
                  <a:pt x="48" y="22"/>
                  <a:pt x="48" y="20"/>
                </a:cubicBezTo>
                <a:cubicBezTo>
                  <a:pt x="48" y="9"/>
                  <a:pt x="57" y="0"/>
                  <a:pt x="68" y="0"/>
                </a:cubicBezTo>
                <a:cubicBezTo>
                  <a:pt x="74" y="0"/>
                  <a:pt x="79" y="2"/>
                  <a:pt x="83" y="6"/>
                </a:cubicBezTo>
                <a:cubicBezTo>
                  <a:pt x="88" y="5"/>
                  <a:pt x="92" y="4"/>
                  <a:pt x="96" y="1"/>
                </a:cubicBezTo>
                <a:cubicBezTo>
                  <a:pt x="94" y="6"/>
                  <a:pt x="91" y="10"/>
                  <a:pt x="87" y="12"/>
                </a:cubicBezTo>
                <a:cubicBezTo>
                  <a:pt x="91" y="12"/>
                  <a:pt x="95" y="11"/>
                  <a:pt x="99" y="9"/>
                </a:cubicBezTo>
                <a:cubicBezTo>
                  <a:pt x="96" y="13"/>
                  <a:pt x="92" y="17"/>
                  <a:pt x="88" y="20"/>
                </a:cubicBezTo>
                <a:close/>
              </a:path>
            </a:pathLst>
          </a:custGeom>
          <a:solidFill>
            <a:srgbClr val="60A6DA"/>
          </a:soli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schemeClr>
              </a:solidFill>
            </a:endParaRPr>
          </a:p>
        </p:txBody>
      </p:sp>
      <p:sp>
        <p:nvSpPr>
          <p:cNvPr id="24" name="Slide Number Placeholder 3">
            <a:extLst>
              <a:ext uri="{FF2B5EF4-FFF2-40B4-BE49-F238E27FC236}">
                <a16:creationId xmlns:a16="http://schemas.microsoft.com/office/drawing/2014/main" id="{DAA988FA-9FF2-4156-90EF-907F1684BA4E}"/>
              </a:ext>
            </a:extLst>
          </p:cNvPr>
          <p:cNvSpPr txBox="1">
            <a:spLocks/>
          </p:cNvSpPr>
          <p:nvPr/>
        </p:nvSpPr>
        <p:spPr>
          <a:xfrm>
            <a:off x="739140" y="6475132"/>
            <a:ext cx="495300" cy="188119"/>
          </a:xfrm>
          <a:prstGeom prst="rect">
            <a:avLst/>
          </a:prstGeom>
        </p:spPr>
        <p:txBody>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D2A080-DA64-4F5C-9131-47EB793B4410}" type="slidenum">
              <a:rPr lang="en-GB" sz="1000" b="1" smtClean="0"/>
              <a:pPr/>
              <a:t>2</a:t>
            </a:fld>
            <a:endParaRPr lang="en-GB" sz="1000" b="1"/>
          </a:p>
        </p:txBody>
      </p:sp>
      <p:sp>
        <p:nvSpPr>
          <p:cNvPr id="30" name="Freeform 132">
            <a:extLst>
              <a:ext uri="{FF2B5EF4-FFF2-40B4-BE49-F238E27FC236}">
                <a16:creationId xmlns:a16="http://schemas.microsoft.com/office/drawing/2014/main" id="{D33FFE2B-1627-4755-ACA7-1C943152D323}"/>
              </a:ext>
            </a:extLst>
          </p:cNvPr>
          <p:cNvSpPr>
            <a:spLocks noEditPoints="1"/>
          </p:cNvSpPr>
          <p:nvPr/>
        </p:nvSpPr>
        <p:spPr bwMode="auto">
          <a:xfrm>
            <a:off x="5048789" y="4304184"/>
            <a:ext cx="284504" cy="261976"/>
          </a:xfrm>
          <a:custGeom>
            <a:avLst/>
            <a:gdLst>
              <a:gd name="T0" fmla="*/ 96 w 96"/>
              <a:gd name="T1" fmla="*/ 78 h 96"/>
              <a:gd name="T2" fmla="*/ 78 w 96"/>
              <a:gd name="T3" fmla="*/ 96 h 96"/>
              <a:gd name="T4" fmla="*/ 18 w 96"/>
              <a:gd name="T5" fmla="*/ 96 h 96"/>
              <a:gd name="T6" fmla="*/ 0 w 96"/>
              <a:gd name="T7" fmla="*/ 78 h 96"/>
              <a:gd name="T8" fmla="*/ 0 w 96"/>
              <a:gd name="T9" fmla="*/ 18 h 96"/>
              <a:gd name="T10" fmla="*/ 18 w 96"/>
              <a:gd name="T11" fmla="*/ 0 h 96"/>
              <a:gd name="T12" fmla="*/ 78 w 96"/>
              <a:gd name="T13" fmla="*/ 0 h 96"/>
              <a:gd name="T14" fmla="*/ 96 w 96"/>
              <a:gd name="T15" fmla="*/ 18 h 96"/>
              <a:gd name="T16" fmla="*/ 96 w 96"/>
              <a:gd name="T17" fmla="*/ 78 h 96"/>
              <a:gd name="T18" fmla="*/ 22 w 96"/>
              <a:gd name="T19" fmla="*/ 16 h 96"/>
              <a:gd name="T20" fmla="*/ 14 w 96"/>
              <a:gd name="T21" fmla="*/ 24 h 96"/>
              <a:gd name="T22" fmla="*/ 22 w 96"/>
              <a:gd name="T23" fmla="*/ 31 h 96"/>
              <a:gd name="T24" fmla="*/ 22 w 96"/>
              <a:gd name="T25" fmla="*/ 31 h 96"/>
              <a:gd name="T26" fmla="*/ 30 w 96"/>
              <a:gd name="T27" fmla="*/ 24 h 96"/>
              <a:gd name="T28" fmla="*/ 22 w 96"/>
              <a:gd name="T29" fmla="*/ 16 h 96"/>
              <a:gd name="T30" fmla="*/ 29 w 96"/>
              <a:gd name="T31" fmla="*/ 80 h 96"/>
              <a:gd name="T32" fmla="*/ 29 w 96"/>
              <a:gd name="T33" fmla="*/ 37 h 96"/>
              <a:gd name="T34" fmla="*/ 15 w 96"/>
              <a:gd name="T35" fmla="*/ 37 h 96"/>
              <a:gd name="T36" fmla="*/ 15 w 96"/>
              <a:gd name="T37" fmla="*/ 80 h 96"/>
              <a:gd name="T38" fmla="*/ 29 w 96"/>
              <a:gd name="T39" fmla="*/ 80 h 96"/>
              <a:gd name="T40" fmla="*/ 81 w 96"/>
              <a:gd name="T41" fmla="*/ 80 h 96"/>
              <a:gd name="T42" fmla="*/ 81 w 96"/>
              <a:gd name="T43" fmla="*/ 55 h 96"/>
              <a:gd name="T44" fmla="*/ 64 w 96"/>
              <a:gd name="T45" fmla="*/ 36 h 96"/>
              <a:gd name="T46" fmla="*/ 51 w 96"/>
              <a:gd name="T47" fmla="*/ 43 h 96"/>
              <a:gd name="T48" fmla="*/ 52 w 96"/>
              <a:gd name="T49" fmla="*/ 43 h 96"/>
              <a:gd name="T50" fmla="*/ 52 w 96"/>
              <a:gd name="T51" fmla="*/ 37 h 96"/>
              <a:gd name="T52" fmla="*/ 37 w 96"/>
              <a:gd name="T53" fmla="*/ 37 h 96"/>
              <a:gd name="T54" fmla="*/ 37 w 96"/>
              <a:gd name="T55" fmla="*/ 80 h 96"/>
              <a:gd name="T56" fmla="*/ 52 w 96"/>
              <a:gd name="T57" fmla="*/ 80 h 96"/>
              <a:gd name="T58" fmla="*/ 52 w 96"/>
              <a:gd name="T59" fmla="*/ 56 h 96"/>
              <a:gd name="T60" fmla="*/ 52 w 96"/>
              <a:gd name="T61" fmla="*/ 53 h 96"/>
              <a:gd name="T62" fmla="*/ 59 w 96"/>
              <a:gd name="T63" fmla="*/ 47 h 96"/>
              <a:gd name="T64" fmla="*/ 67 w 96"/>
              <a:gd name="T65" fmla="*/ 57 h 96"/>
              <a:gd name="T66" fmla="*/ 67 w 96"/>
              <a:gd name="T67" fmla="*/ 80 h 96"/>
              <a:gd name="T68" fmla="*/ 81 w 96"/>
              <a:gd name="T69"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96">
                <a:moveTo>
                  <a:pt x="96" y="78"/>
                </a:moveTo>
                <a:cubicBezTo>
                  <a:pt x="96" y="88"/>
                  <a:pt x="88" y="96"/>
                  <a:pt x="78" y="96"/>
                </a:cubicBezTo>
                <a:cubicBezTo>
                  <a:pt x="18" y="96"/>
                  <a:pt x="18" y="96"/>
                  <a:pt x="18" y="96"/>
                </a:cubicBezTo>
                <a:cubicBezTo>
                  <a:pt x="8" y="96"/>
                  <a:pt x="0" y="88"/>
                  <a:pt x="0" y="78"/>
                </a:cubicBezTo>
                <a:cubicBezTo>
                  <a:pt x="0" y="18"/>
                  <a:pt x="0" y="18"/>
                  <a:pt x="0" y="18"/>
                </a:cubicBezTo>
                <a:cubicBezTo>
                  <a:pt x="0" y="8"/>
                  <a:pt x="8" y="0"/>
                  <a:pt x="18" y="0"/>
                </a:cubicBezTo>
                <a:cubicBezTo>
                  <a:pt x="78" y="0"/>
                  <a:pt x="78" y="0"/>
                  <a:pt x="78" y="0"/>
                </a:cubicBezTo>
                <a:cubicBezTo>
                  <a:pt x="88" y="0"/>
                  <a:pt x="96" y="8"/>
                  <a:pt x="96" y="18"/>
                </a:cubicBezTo>
                <a:lnTo>
                  <a:pt x="96" y="78"/>
                </a:lnTo>
                <a:close/>
                <a:moveTo>
                  <a:pt x="22" y="16"/>
                </a:moveTo>
                <a:cubicBezTo>
                  <a:pt x="17" y="16"/>
                  <a:pt x="14" y="19"/>
                  <a:pt x="14" y="24"/>
                </a:cubicBezTo>
                <a:cubicBezTo>
                  <a:pt x="14" y="28"/>
                  <a:pt x="17" y="31"/>
                  <a:pt x="22" y="31"/>
                </a:cubicBezTo>
                <a:cubicBezTo>
                  <a:pt x="22" y="31"/>
                  <a:pt x="22" y="31"/>
                  <a:pt x="22" y="31"/>
                </a:cubicBezTo>
                <a:cubicBezTo>
                  <a:pt x="27" y="31"/>
                  <a:pt x="30" y="28"/>
                  <a:pt x="30" y="24"/>
                </a:cubicBezTo>
                <a:cubicBezTo>
                  <a:pt x="30" y="19"/>
                  <a:pt x="27" y="16"/>
                  <a:pt x="22" y="16"/>
                </a:cubicBezTo>
                <a:close/>
                <a:moveTo>
                  <a:pt x="29" y="80"/>
                </a:moveTo>
                <a:cubicBezTo>
                  <a:pt x="29" y="37"/>
                  <a:pt x="29" y="37"/>
                  <a:pt x="29" y="37"/>
                </a:cubicBezTo>
                <a:cubicBezTo>
                  <a:pt x="15" y="37"/>
                  <a:pt x="15" y="37"/>
                  <a:pt x="15" y="37"/>
                </a:cubicBezTo>
                <a:cubicBezTo>
                  <a:pt x="15" y="80"/>
                  <a:pt x="15" y="80"/>
                  <a:pt x="15" y="80"/>
                </a:cubicBezTo>
                <a:lnTo>
                  <a:pt x="29" y="80"/>
                </a:lnTo>
                <a:close/>
                <a:moveTo>
                  <a:pt x="81" y="80"/>
                </a:moveTo>
                <a:cubicBezTo>
                  <a:pt x="81" y="55"/>
                  <a:pt x="81" y="55"/>
                  <a:pt x="81" y="55"/>
                </a:cubicBezTo>
                <a:cubicBezTo>
                  <a:pt x="81" y="42"/>
                  <a:pt x="74" y="36"/>
                  <a:pt x="64" y="36"/>
                </a:cubicBezTo>
                <a:cubicBezTo>
                  <a:pt x="57" y="36"/>
                  <a:pt x="53" y="40"/>
                  <a:pt x="51" y="43"/>
                </a:cubicBezTo>
                <a:cubicBezTo>
                  <a:pt x="52" y="43"/>
                  <a:pt x="52" y="43"/>
                  <a:pt x="52" y="43"/>
                </a:cubicBezTo>
                <a:cubicBezTo>
                  <a:pt x="52" y="37"/>
                  <a:pt x="52" y="37"/>
                  <a:pt x="52" y="37"/>
                </a:cubicBezTo>
                <a:cubicBezTo>
                  <a:pt x="37" y="37"/>
                  <a:pt x="37" y="37"/>
                  <a:pt x="37" y="37"/>
                </a:cubicBezTo>
                <a:cubicBezTo>
                  <a:pt x="37" y="37"/>
                  <a:pt x="37" y="41"/>
                  <a:pt x="37" y="80"/>
                </a:cubicBezTo>
                <a:cubicBezTo>
                  <a:pt x="52" y="80"/>
                  <a:pt x="52" y="80"/>
                  <a:pt x="52" y="80"/>
                </a:cubicBezTo>
                <a:cubicBezTo>
                  <a:pt x="52" y="56"/>
                  <a:pt x="52" y="56"/>
                  <a:pt x="52" y="56"/>
                </a:cubicBezTo>
                <a:cubicBezTo>
                  <a:pt x="52" y="55"/>
                  <a:pt x="52" y="54"/>
                  <a:pt x="52" y="53"/>
                </a:cubicBezTo>
                <a:cubicBezTo>
                  <a:pt x="53" y="50"/>
                  <a:pt x="55" y="47"/>
                  <a:pt x="59" y="47"/>
                </a:cubicBezTo>
                <a:cubicBezTo>
                  <a:pt x="65" y="47"/>
                  <a:pt x="67" y="51"/>
                  <a:pt x="67" y="57"/>
                </a:cubicBezTo>
                <a:cubicBezTo>
                  <a:pt x="67" y="80"/>
                  <a:pt x="67" y="80"/>
                  <a:pt x="67" y="80"/>
                </a:cubicBezTo>
                <a:lnTo>
                  <a:pt x="81" y="8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2">
            <a:extLst>
              <a:ext uri="{FF2B5EF4-FFF2-40B4-BE49-F238E27FC236}">
                <a16:creationId xmlns:a16="http://schemas.microsoft.com/office/drawing/2014/main" id="{1CE7DB99-C349-4E6C-9862-8F4BBC546063}"/>
              </a:ext>
            </a:extLst>
          </p:cNvPr>
          <p:cNvSpPr>
            <a:spLocks noEditPoints="1"/>
          </p:cNvSpPr>
          <p:nvPr/>
        </p:nvSpPr>
        <p:spPr bwMode="auto">
          <a:xfrm>
            <a:off x="8606443" y="4304184"/>
            <a:ext cx="284504" cy="261976"/>
          </a:xfrm>
          <a:custGeom>
            <a:avLst/>
            <a:gdLst>
              <a:gd name="T0" fmla="*/ 96 w 96"/>
              <a:gd name="T1" fmla="*/ 78 h 96"/>
              <a:gd name="T2" fmla="*/ 78 w 96"/>
              <a:gd name="T3" fmla="*/ 96 h 96"/>
              <a:gd name="T4" fmla="*/ 18 w 96"/>
              <a:gd name="T5" fmla="*/ 96 h 96"/>
              <a:gd name="T6" fmla="*/ 0 w 96"/>
              <a:gd name="T7" fmla="*/ 78 h 96"/>
              <a:gd name="T8" fmla="*/ 0 w 96"/>
              <a:gd name="T9" fmla="*/ 18 h 96"/>
              <a:gd name="T10" fmla="*/ 18 w 96"/>
              <a:gd name="T11" fmla="*/ 0 h 96"/>
              <a:gd name="T12" fmla="*/ 78 w 96"/>
              <a:gd name="T13" fmla="*/ 0 h 96"/>
              <a:gd name="T14" fmla="*/ 96 w 96"/>
              <a:gd name="T15" fmla="*/ 18 h 96"/>
              <a:gd name="T16" fmla="*/ 96 w 96"/>
              <a:gd name="T17" fmla="*/ 78 h 96"/>
              <a:gd name="T18" fmla="*/ 22 w 96"/>
              <a:gd name="T19" fmla="*/ 16 h 96"/>
              <a:gd name="T20" fmla="*/ 14 w 96"/>
              <a:gd name="T21" fmla="*/ 24 h 96"/>
              <a:gd name="T22" fmla="*/ 22 w 96"/>
              <a:gd name="T23" fmla="*/ 31 h 96"/>
              <a:gd name="T24" fmla="*/ 22 w 96"/>
              <a:gd name="T25" fmla="*/ 31 h 96"/>
              <a:gd name="T26" fmla="*/ 30 w 96"/>
              <a:gd name="T27" fmla="*/ 24 h 96"/>
              <a:gd name="T28" fmla="*/ 22 w 96"/>
              <a:gd name="T29" fmla="*/ 16 h 96"/>
              <a:gd name="T30" fmla="*/ 29 w 96"/>
              <a:gd name="T31" fmla="*/ 80 h 96"/>
              <a:gd name="T32" fmla="*/ 29 w 96"/>
              <a:gd name="T33" fmla="*/ 37 h 96"/>
              <a:gd name="T34" fmla="*/ 15 w 96"/>
              <a:gd name="T35" fmla="*/ 37 h 96"/>
              <a:gd name="T36" fmla="*/ 15 w 96"/>
              <a:gd name="T37" fmla="*/ 80 h 96"/>
              <a:gd name="T38" fmla="*/ 29 w 96"/>
              <a:gd name="T39" fmla="*/ 80 h 96"/>
              <a:gd name="T40" fmla="*/ 81 w 96"/>
              <a:gd name="T41" fmla="*/ 80 h 96"/>
              <a:gd name="T42" fmla="*/ 81 w 96"/>
              <a:gd name="T43" fmla="*/ 55 h 96"/>
              <a:gd name="T44" fmla="*/ 64 w 96"/>
              <a:gd name="T45" fmla="*/ 36 h 96"/>
              <a:gd name="T46" fmla="*/ 51 w 96"/>
              <a:gd name="T47" fmla="*/ 43 h 96"/>
              <a:gd name="T48" fmla="*/ 52 w 96"/>
              <a:gd name="T49" fmla="*/ 43 h 96"/>
              <a:gd name="T50" fmla="*/ 52 w 96"/>
              <a:gd name="T51" fmla="*/ 37 h 96"/>
              <a:gd name="T52" fmla="*/ 37 w 96"/>
              <a:gd name="T53" fmla="*/ 37 h 96"/>
              <a:gd name="T54" fmla="*/ 37 w 96"/>
              <a:gd name="T55" fmla="*/ 80 h 96"/>
              <a:gd name="T56" fmla="*/ 52 w 96"/>
              <a:gd name="T57" fmla="*/ 80 h 96"/>
              <a:gd name="T58" fmla="*/ 52 w 96"/>
              <a:gd name="T59" fmla="*/ 56 h 96"/>
              <a:gd name="T60" fmla="*/ 52 w 96"/>
              <a:gd name="T61" fmla="*/ 53 h 96"/>
              <a:gd name="T62" fmla="*/ 59 w 96"/>
              <a:gd name="T63" fmla="*/ 47 h 96"/>
              <a:gd name="T64" fmla="*/ 67 w 96"/>
              <a:gd name="T65" fmla="*/ 57 h 96"/>
              <a:gd name="T66" fmla="*/ 67 w 96"/>
              <a:gd name="T67" fmla="*/ 80 h 96"/>
              <a:gd name="T68" fmla="*/ 81 w 96"/>
              <a:gd name="T69"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96">
                <a:moveTo>
                  <a:pt x="96" y="78"/>
                </a:moveTo>
                <a:cubicBezTo>
                  <a:pt x="96" y="88"/>
                  <a:pt x="88" y="96"/>
                  <a:pt x="78" y="96"/>
                </a:cubicBezTo>
                <a:cubicBezTo>
                  <a:pt x="18" y="96"/>
                  <a:pt x="18" y="96"/>
                  <a:pt x="18" y="96"/>
                </a:cubicBezTo>
                <a:cubicBezTo>
                  <a:pt x="8" y="96"/>
                  <a:pt x="0" y="88"/>
                  <a:pt x="0" y="78"/>
                </a:cubicBezTo>
                <a:cubicBezTo>
                  <a:pt x="0" y="18"/>
                  <a:pt x="0" y="18"/>
                  <a:pt x="0" y="18"/>
                </a:cubicBezTo>
                <a:cubicBezTo>
                  <a:pt x="0" y="8"/>
                  <a:pt x="8" y="0"/>
                  <a:pt x="18" y="0"/>
                </a:cubicBezTo>
                <a:cubicBezTo>
                  <a:pt x="78" y="0"/>
                  <a:pt x="78" y="0"/>
                  <a:pt x="78" y="0"/>
                </a:cubicBezTo>
                <a:cubicBezTo>
                  <a:pt x="88" y="0"/>
                  <a:pt x="96" y="8"/>
                  <a:pt x="96" y="18"/>
                </a:cubicBezTo>
                <a:lnTo>
                  <a:pt x="96" y="78"/>
                </a:lnTo>
                <a:close/>
                <a:moveTo>
                  <a:pt x="22" y="16"/>
                </a:moveTo>
                <a:cubicBezTo>
                  <a:pt x="17" y="16"/>
                  <a:pt x="14" y="19"/>
                  <a:pt x="14" y="24"/>
                </a:cubicBezTo>
                <a:cubicBezTo>
                  <a:pt x="14" y="28"/>
                  <a:pt x="17" y="31"/>
                  <a:pt x="22" y="31"/>
                </a:cubicBezTo>
                <a:cubicBezTo>
                  <a:pt x="22" y="31"/>
                  <a:pt x="22" y="31"/>
                  <a:pt x="22" y="31"/>
                </a:cubicBezTo>
                <a:cubicBezTo>
                  <a:pt x="27" y="31"/>
                  <a:pt x="30" y="28"/>
                  <a:pt x="30" y="24"/>
                </a:cubicBezTo>
                <a:cubicBezTo>
                  <a:pt x="30" y="19"/>
                  <a:pt x="27" y="16"/>
                  <a:pt x="22" y="16"/>
                </a:cubicBezTo>
                <a:close/>
                <a:moveTo>
                  <a:pt x="29" y="80"/>
                </a:moveTo>
                <a:cubicBezTo>
                  <a:pt x="29" y="37"/>
                  <a:pt x="29" y="37"/>
                  <a:pt x="29" y="37"/>
                </a:cubicBezTo>
                <a:cubicBezTo>
                  <a:pt x="15" y="37"/>
                  <a:pt x="15" y="37"/>
                  <a:pt x="15" y="37"/>
                </a:cubicBezTo>
                <a:cubicBezTo>
                  <a:pt x="15" y="80"/>
                  <a:pt x="15" y="80"/>
                  <a:pt x="15" y="80"/>
                </a:cubicBezTo>
                <a:lnTo>
                  <a:pt x="29" y="80"/>
                </a:lnTo>
                <a:close/>
                <a:moveTo>
                  <a:pt x="81" y="80"/>
                </a:moveTo>
                <a:cubicBezTo>
                  <a:pt x="81" y="55"/>
                  <a:pt x="81" y="55"/>
                  <a:pt x="81" y="55"/>
                </a:cubicBezTo>
                <a:cubicBezTo>
                  <a:pt x="81" y="42"/>
                  <a:pt x="74" y="36"/>
                  <a:pt x="64" y="36"/>
                </a:cubicBezTo>
                <a:cubicBezTo>
                  <a:pt x="57" y="36"/>
                  <a:pt x="53" y="40"/>
                  <a:pt x="51" y="43"/>
                </a:cubicBezTo>
                <a:cubicBezTo>
                  <a:pt x="52" y="43"/>
                  <a:pt x="52" y="43"/>
                  <a:pt x="52" y="43"/>
                </a:cubicBezTo>
                <a:cubicBezTo>
                  <a:pt x="52" y="37"/>
                  <a:pt x="52" y="37"/>
                  <a:pt x="52" y="37"/>
                </a:cubicBezTo>
                <a:cubicBezTo>
                  <a:pt x="37" y="37"/>
                  <a:pt x="37" y="37"/>
                  <a:pt x="37" y="37"/>
                </a:cubicBezTo>
                <a:cubicBezTo>
                  <a:pt x="37" y="37"/>
                  <a:pt x="37" y="41"/>
                  <a:pt x="37" y="80"/>
                </a:cubicBezTo>
                <a:cubicBezTo>
                  <a:pt x="52" y="80"/>
                  <a:pt x="52" y="80"/>
                  <a:pt x="52" y="80"/>
                </a:cubicBezTo>
                <a:cubicBezTo>
                  <a:pt x="52" y="56"/>
                  <a:pt x="52" y="56"/>
                  <a:pt x="52" y="56"/>
                </a:cubicBezTo>
                <a:cubicBezTo>
                  <a:pt x="52" y="55"/>
                  <a:pt x="52" y="54"/>
                  <a:pt x="52" y="53"/>
                </a:cubicBezTo>
                <a:cubicBezTo>
                  <a:pt x="53" y="50"/>
                  <a:pt x="55" y="47"/>
                  <a:pt x="59" y="47"/>
                </a:cubicBezTo>
                <a:cubicBezTo>
                  <a:pt x="65" y="47"/>
                  <a:pt x="67" y="51"/>
                  <a:pt x="67" y="57"/>
                </a:cubicBezTo>
                <a:cubicBezTo>
                  <a:pt x="67" y="80"/>
                  <a:pt x="67" y="80"/>
                  <a:pt x="67" y="80"/>
                </a:cubicBezTo>
                <a:lnTo>
                  <a:pt x="81" y="8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DFC1EDDB-3166-422F-A4A6-43F93EEFE402}"/>
              </a:ext>
            </a:extLst>
          </p:cNvPr>
          <p:cNvSpPr/>
          <p:nvPr/>
        </p:nvSpPr>
        <p:spPr>
          <a:xfrm>
            <a:off x="1496814" y="4304185"/>
            <a:ext cx="2589863" cy="138363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1600" b="1" dirty="0">
                <a:solidFill>
                  <a:schemeClr val="tx1"/>
                </a:solidFill>
              </a:rPr>
              <a:t>Mihai Popa</a:t>
            </a:r>
          </a:p>
          <a:p>
            <a:pPr algn="ctr">
              <a:lnSpc>
                <a:spcPct val="90000"/>
              </a:lnSpc>
            </a:pPr>
            <a:endParaRPr lang="en-US" sz="1600" dirty="0">
              <a:solidFill>
                <a:schemeClr val="tx1"/>
              </a:solidFill>
            </a:endParaRPr>
          </a:p>
          <a:p>
            <a:pPr algn="ctr">
              <a:lnSpc>
                <a:spcPct val="90000"/>
              </a:lnSpc>
            </a:pPr>
            <a:r>
              <a:rPr lang="en-US" sz="1600" dirty="0">
                <a:solidFill>
                  <a:schemeClr val="tx1"/>
                </a:solidFill>
              </a:rPr>
              <a:t>Head of Global Consumer Lending Platform</a:t>
            </a:r>
          </a:p>
        </p:txBody>
      </p:sp>
      <p:sp>
        <p:nvSpPr>
          <p:cNvPr id="33" name="Rectangle 32">
            <a:extLst>
              <a:ext uri="{FF2B5EF4-FFF2-40B4-BE49-F238E27FC236}">
                <a16:creationId xmlns:a16="http://schemas.microsoft.com/office/drawing/2014/main" id="{A7E6A334-2467-4E85-9B0F-48E847E40F1B}"/>
              </a:ext>
            </a:extLst>
          </p:cNvPr>
          <p:cNvSpPr/>
          <p:nvPr/>
        </p:nvSpPr>
        <p:spPr>
          <a:xfrm>
            <a:off x="2207078" y="5374740"/>
            <a:ext cx="1344855" cy="307777"/>
          </a:xfrm>
          <a:prstGeom prst="rect">
            <a:avLst/>
          </a:prstGeom>
        </p:spPr>
        <p:txBody>
          <a:bodyPr wrap="none">
            <a:spAutoFit/>
          </a:bodyPr>
          <a:lstStyle/>
          <a:p>
            <a:r>
              <a:rPr lang="en-US" sz="1400">
                <a:solidFill>
                  <a:schemeClr val="tx1">
                    <a:lumMod val="75000"/>
                  </a:schemeClr>
                </a:solidFill>
                <a:latin typeface="system-ui"/>
              </a:rPr>
              <a:t>@</a:t>
            </a:r>
            <a:r>
              <a:rPr lang="en-US" sz="1400" err="1">
                <a:solidFill>
                  <a:schemeClr val="tx1">
                    <a:lumMod val="75000"/>
                  </a:schemeClr>
                </a:solidFill>
                <a:latin typeface="system-ui"/>
              </a:rPr>
              <a:t>MrMihaiPopa</a:t>
            </a:r>
            <a:endParaRPr lang="en-US" sz="1400">
              <a:solidFill>
                <a:schemeClr val="tx1">
                  <a:lumMod val="75000"/>
                </a:schemeClr>
              </a:solidFill>
            </a:endParaRPr>
          </a:p>
        </p:txBody>
      </p:sp>
      <p:sp>
        <p:nvSpPr>
          <p:cNvPr id="34" name="Freeform 142">
            <a:extLst>
              <a:ext uri="{FF2B5EF4-FFF2-40B4-BE49-F238E27FC236}">
                <a16:creationId xmlns:a16="http://schemas.microsoft.com/office/drawing/2014/main" id="{BFF3241E-B449-4892-BE53-E44E1B695374}"/>
              </a:ext>
            </a:extLst>
          </p:cNvPr>
          <p:cNvSpPr>
            <a:spLocks/>
          </p:cNvSpPr>
          <p:nvPr/>
        </p:nvSpPr>
        <p:spPr bwMode="auto">
          <a:xfrm>
            <a:off x="1989536" y="5395338"/>
            <a:ext cx="297244" cy="265727"/>
          </a:xfrm>
          <a:custGeom>
            <a:avLst/>
            <a:gdLst>
              <a:gd name="T0" fmla="*/ 88 w 99"/>
              <a:gd name="T1" fmla="*/ 20 h 80"/>
              <a:gd name="T2" fmla="*/ 89 w 99"/>
              <a:gd name="T3" fmla="*/ 22 h 80"/>
              <a:gd name="T4" fmla="*/ 31 w 99"/>
              <a:gd name="T5" fmla="*/ 80 h 80"/>
              <a:gd name="T6" fmla="*/ 0 w 99"/>
              <a:gd name="T7" fmla="*/ 71 h 80"/>
              <a:gd name="T8" fmla="*/ 5 w 99"/>
              <a:gd name="T9" fmla="*/ 71 h 80"/>
              <a:gd name="T10" fmla="*/ 30 w 99"/>
              <a:gd name="T11" fmla="*/ 62 h 80"/>
              <a:gd name="T12" fmla="*/ 11 w 99"/>
              <a:gd name="T13" fmla="*/ 48 h 80"/>
              <a:gd name="T14" fmla="*/ 15 w 99"/>
              <a:gd name="T15" fmla="*/ 49 h 80"/>
              <a:gd name="T16" fmla="*/ 20 w 99"/>
              <a:gd name="T17" fmla="*/ 48 h 80"/>
              <a:gd name="T18" fmla="*/ 4 w 99"/>
              <a:gd name="T19" fmla="*/ 28 h 80"/>
              <a:gd name="T20" fmla="*/ 4 w 99"/>
              <a:gd name="T21" fmla="*/ 28 h 80"/>
              <a:gd name="T22" fmla="*/ 13 w 99"/>
              <a:gd name="T23" fmla="*/ 31 h 80"/>
              <a:gd name="T24" fmla="*/ 4 w 99"/>
              <a:gd name="T25" fmla="*/ 14 h 80"/>
              <a:gd name="T26" fmla="*/ 7 w 99"/>
              <a:gd name="T27" fmla="*/ 4 h 80"/>
              <a:gd name="T28" fmla="*/ 49 w 99"/>
              <a:gd name="T29" fmla="*/ 25 h 80"/>
              <a:gd name="T30" fmla="*/ 48 w 99"/>
              <a:gd name="T31" fmla="*/ 20 h 80"/>
              <a:gd name="T32" fmla="*/ 68 w 99"/>
              <a:gd name="T33" fmla="*/ 0 h 80"/>
              <a:gd name="T34" fmla="*/ 83 w 99"/>
              <a:gd name="T35" fmla="*/ 6 h 80"/>
              <a:gd name="T36" fmla="*/ 96 w 99"/>
              <a:gd name="T37" fmla="*/ 1 h 80"/>
              <a:gd name="T38" fmla="*/ 87 w 99"/>
              <a:gd name="T39" fmla="*/ 12 h 80"/>
              <a:gd name="T40" fmla="*/ 99 w 99"/>
              <a:gd name="T41" fmla="*/ 9 h 80"/>
              <a:gd name="T42" fmla="*/ 88 w 99"/>
              <a:gd name="T43" fmla="*/ 2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80">
                <a:moveTo>
                  <a:pt x="88" y="20"/>
                </a:moveTo>
                <a:cubicBezTo>
                  <a:pt x="89" y="21"/>
                  <a:pt x="89" y="22"/>
                  <a:pt x="89" y="22"/>
                </a:cubicBezTo>
                <a:cubicBezTo>
                  <a:pt x="89" y="49"/>
                  <a:pt x="68" y="80"/>
                  <a:pt x="31" y="80"/>
                </a:cubicBezTo>
                <a:cubicBezTo>
                  <a:pt x="20" y="80"/>
                  <a:pt x="9" y="76"/>
                  <a:pt x="0" y="71"/>
                </a:cubicBezTo>
                <a:cubicBezTo>
                  <a:pt x="2" y="71"/>
                  <a:pt x="3" y="71"/>
                  <a:pt x="5" y="71"/>
                </a:cubicBezTo>
                <a:cubicBezTo>
                  <a:pt x="14" y="71"/>
                  <a:pt x="23" y="68"/>
                  <a:pt x="30" y="62"/>
                </a:cubicBezTo>
                <a:cubicBezTo>
                  <a:pt x="21" y="62"/>
                  <a:pt x="14" y="56"/>
                  <a:pt x="11" y="48"/>
                </a:cubicBezTo>
                <a:cubicBezTo>
                  <a:pt x="12" y="49"/>
                  <a:pt x="14" y="49"/>
                  <a:pt x="15" y="49"/>
                </a:cubicBezTo>
                <a:cubicBezTo>
                  <a:pt x="17" y="49"/>
                  <a:pt x="19" y="48"/>
                  <a:pt x="20" y="48"/>
                </a:cubicBezTo>
                <a:cubicBezTo>
                  <a:pt x="11" y="46"/>
                  <a:pt x="4" y="38"/>
                  <a:pt x="4" y="28"/>
                </a:cubicBezTo>
                <a:cubicBezTo>
                  <a:pt x="4" y="28"/>
                  <a:pt x="4" y="28"/>
                  <a:pt x="4" y="28"/>
                </a:cubicBezTo>
                <a:cubicBezTo>
                  <a:pt x="7" y="29"/>
                  <a:pt x="10" y="30"/>
                  <a:pt x="13" y="31"/>
                </a:cubicBezTo>
                <a:cubicBezTo>
                  <a:pt x="8" y="27"/>
                  <a:pt x="4" y="21"/>
                  <a:pt x="4" y="14"/>
                </a:cubicBezTo>
                <a:cubicBezTo>
                  <a:pt x="4" y="10"/>
                  <a:pt x="5" y="7"/>
                  <a:pt x="7" y="4"/>
                </a:cubicBezTo>
                <a:cubicBezTo>
                  <a:pt x="17" y="16"/>
                  <a:pt x="32" y="24"/>
                  <a:pt x="49" y="25"/>
                </a:cubicBezTo>
                <a:cubicBezTo>
                  <a:pt x="48" y="23"/>
                  <a:pt x="48" y="22"/>
                  <a:pt x="48" y="20"/>
                </a:cubicBezTo>
                <a:cubicBezTo>
                  <a:pt x="48" y="9"/>
                  <a:pt x="57" y="0"/>
                  <a:pt x="68" y="0"/>
                </a:cubicBezTo>
                <a:cubicBezTo>
                  <a:pt x="74" y="0"/>
                  <a:pt x="79" y="2"/>
                  <a:pt x="83" y="6"/>
                </a:cubicBezTo>
                <a:cubicBezTo>
                  <a:pt x="88" y="5"/>
                  <a:pt x="92" y="4"/>
                  <a:pt x="96" y="1"/>
                </a:cubicBezTo>
                <a:cubicBezTo>
                  <a:pt x="94" y="6"/>
                  <a:pt x="91" y="10"/>
                  <a:pt x="87" y="12"/>
                </a:cubicBezTo>
                <a:cubicBezTo>
                  <a:pt x="91" y="12"/>
                  <a:pt x="95" y="11"/>
                  <a:pt x="99" y="9"/>
                </a:cubicBezTo>
                <a:cubicBezTo>
                  <a:pt x="96" y="13"/>
                  <a:pt x="92" y="17"/>
                  <a:pt x="88" y="20"/>
                </a:cubicBezTo>
                <a:close/>
              </a:path>
            </a:pathLst>
          </a:custGeom>
          <a:solidFill>
            <a:srgbClr val="60A6DA"/>
          </a:soli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schemeClr>
              </a:solidFill>
            </a:endParaRPr>
          </a:p>
        </p:txBody>
      </p:sp>
      <p:cxnSp>
        <p:nvCxnSpPr>
          <p:cNvPr id="35" name="Straight Connector 34">
            <a:extLst>
              <a:ext uri="{FF2B5EF4-FFF2-40B4-BE49-F238E27FC236}">
                <a16:creationId xmlns:a16="http://schemas.microsoft.com/office/drawing/2014/main" id="{6A0AC31A-84E9-46FF-B290-F70C1B275BFC}"/>
              </a:ext>
            </a:extLst>
          </p:cNvPr>
          <p:cNvCxnSpPr/>
          <p:nvPr/>
        </p:nvCxnSpPr>
        <p:spPr>
          <a:xfrm>
            <a:off x="1959056" y="5326380"/>
            <a:ext cx="1652824" cy="0"/>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sp>
        <p:nvSpPr>
          <p:cNvPr id="36" name="Freeform 132">
            <a:extLst>
              <a:ext uri="{FF2B5EF4-FFF2-40B4-BE49-F238E27FC236}">
                <a16:creationId xmlns:a16="http://schemas.microsoft.com/office/drawing/2014/main" id="{FEBD07C0-A77F-4A54-AFC1-A0386FF03B4F}"/>
              </a:ext>
            </a:extLst>
          </p:cNvPr>
          <p:cNvSpPr>
            <a:spLocks noEditPoints="1"/>
          </p:cNvSpPr>
          <p:nvPr/>
        </p:nvSpPr>
        <p:spPr bwMode="auto">
          <a:xfrm>
            <a:off x="1966676" y="4304185"/>
            <a:ext cx="284504" cy="261976"/>
          </a:xfrm>
          <a:custGeom>
            <a:avLst/>
            <a:gdLst>
              <a:gd name="T0" fmla="*/ 96 w 96"/>
              <a:gd name="T1" fmla="*/ 78 h 96"/>
              <a:gd name="T2" fmla="*/ 78 w 96"/>
              <a:gd name="T3" fmla="*/ 96 h 96"/>
              <a:gd name="T4" fmla="*/ 18 w 96"/>
              <a:gd name="T5" fmla="*/ 96 h 96"/>
              <a:gd name="T6" fmla="*/ 0 w 96"/>
              <a:gd name="T7" fmla="*/ 78 h 96"/>
              <a:gd name="T8" fmla="*/ 0 w 96"/>
              <a:gd name="T9" fmla="*/ 18 h 96"/>
              <a:gd name="T10" fmla="*/ 18 w 96"/>
              <a:gd name="T11" fmla="*/ 0 h 96"/>
              <a:gd name="T12" fmla="*/ 78 w 96"/>
              <a:gd name="T13" fmla="*/ 0 h 96"/>
              <a:gd name="T14" fmla="*/ 96 w 96"/>
              <a:gd name="T15" fmla="*/ 18 h 96"/>
              <a:gd name="T16" fmla="*/ 96 w 96"/>
              <a:gd name="T17" fmla="*/ 78 h 96"/>
              <a:gd name="T18" fmla="*/ 22 w 96"/>
              <a:gd name="T19" fmla="*/ 16 h 96"/>
              <a:gd name="T20" fmla="*/ 14 w 96"/>
              <a:gd name="T21" fmla="*/ 24 h 96"/>
              <a:gd name="T22" fmla="*/ 22 w 96"/>
              <a:gd name="T23" fmla="*/ 31 h 96"/>
              <a:gd name="T24" fmla="*/ 22 w 96"/>
              <a:gd name="T25" fmla="*/ 31 h 96"/>
              <a:gd name="T26" fmla="*/ 30 w 96"/>
              <a:gd name="T27" fmla="*/ 24 h 96"/>
              <a:gd name="T28" fmla="*/ 22 w 96"/>
              <a:gd name="T29" fmla="*/ 16 h 96"/>
              <a:gd name="T30" fmla="*/ 29 w 96"/>
              <a:gd name="T31" fmla="*/ 80 h 96"/>
              <a:gd name="T32" fmla="*/ 29 w 96"/>
              <a:gd name="T33" fmla="*/ 37 h 96"/>
              <a:gd name="T34" fmla="*/ 15 w 96"/>
              <a:gd name="T35" fmla="*/ 37 h 96"/>
              <a:gd name="T36" fmla="*/ 15 w 96"/>
              <a:gd name="T37" fmla="*/ 80 h 96"/>
              <a:gd name="T38" fmla="*/ 29 w 96"/>
              <a:gd name="T39" fmla="*/ 80 h 96"/>
              <a:gd name="T40" fmla="*/ 81 w 96"/>
              <a:gd name="T41" fmla="*/ 80 h 96"/>
              <a:gd name="T42" fmla="*/ 81 w 96"/>
              <a:gd name="T43" fmla="*/ 55 h 96"/>
              <a:gd name="T44" fmla="*/ 64 w 96"/>
              <a:gd name="T45" fmla="*/ 36 h 96"/>
              <a:gd name="T46" fmla="*/ 51 w 96"/>
              <a:gd name="T47" fmla="*/ 43 h 96"/>
              <a:gd name="T48" fmla="*/ 52 w 96"/>
              <a:gd name="T49" fmla="*/ 43 h 96"/>
              <a:gd name="T50" fmla="*/ 52 w 96"/>
              <a:gd name="T51" fmla="*/ 37 h 96"/>
              <a:gd name="T52" fmla="*/ 37 w 96"/>
              <a:gd name="T53" fmla="*/ 37 h 96"/>
              <a:gd name="T54" fmla="*/ 37 w 96"/>
              <a:gd name="T55" fmla="*/ 80 h 96"/>
              <a:gd name="T56" fmla="*/ 52 w 96"/>
              <a:gd name="T57" fmla="*/ 80 h 96"/>
              <a:gd name="T58" fmla="*/ 52 w 96"/>
              <a:gd name="T59" fmla="*/ 56 h 96"/>
              <a:gd name="T60" fmla="*/ 52 w 96"/>
              <a:gd name="T61" fmla="*/ 53 h 96"/>
              <a:gd name="T62" fmla="*/ 59 w 96"/>
              <a:gd name="T63" fmla="*/ 47 h 96"/>
              <a:gd name="T64" fmla="*/ 67 w 96"/>
              <a:gd name="T65" fmla="*/ 57 h 96"/>
              <a:gd name="T66" fmla="*/ 67 w 96"/>
              <a:gd name="T67" fmla="*/ 80 h 96"/>
              <a:gd name="T68" fmla="*/ 81 w 96"/>
              <a:gd name="T69"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96">
                <a:moveTo>
                  <a:pt x="96" y="78"/>
                </a:moveTo>
                <a:cubicBezTo>
                  <a:pt x="96" y="88"/>
                  <a:pt x="88" y="96"/>
                  <a:pt x="78" y="96"/>
                </a:cubicBezTo>
                <a:cubicBezTo>
                  <a:pt x="18" y="96"/>
                  <a:pt x="18" y="96"/>
                  <a:pt x="18" y="96"/>
                </a:cubicBezTo>
                <a:cubicBezTo>
                  <a:pt x="8" y="96"/>
                  <a:pt x="0" y="88"/>
                  <a:pt x="0" y="78"/>
                </a:cubicBezTo>
                <a:cubicBezTo>
                  <a:pt x="0" y="18"/>
                  <a:pt x="0" y="18"/>
                  <a:pt x="0" y="18"/>
                </a:cubicBezTo>
                <a:cubicBezTo>
                  <a:pt x="0" y="8"/>
                  <a:pt x="8" y="0"/>
                  <a:pt x="18" y="0"/>
                </a:cubicBezTo>
                <a:cubicBezTo>
                  <a:pt x="78" y="0"/>
                  <a:pt x="78" y="0"/>
                  <a:pt x="78" y="0"/>
                </a:cubicBezTo>
                <a:cubicBezTo>
                  <a:pt x="88" y="0"/>
                  <a:pt x="96" y="8"/>
                  <a:pt x="96" y="18"/>
                </a:cubicBezTo>
                <a:lnTo>
                  <a:pt x="96" y="78"/>
                </a:lnTo>
                <a:close/>
                <a:moveTo>
                  <a:pt x="22" y="16"/>
                </a:moveTo>
                <a:cubicBezTo>
                  <a:pt x="17" y="16"/>
                  <a:pt x="14" y="19"/>
                  <a:pt x="14" y="24"/>
                </a:cubicBezTo>
                <a:cubicBezTo>
                  <a:pt x="14" y="28"/>
                  <a:pt x="17" y="31"/>
                  <a:pt x="22" y="31"/>
                </a:cubicBezTo>
                <a:cubicBezTo>
                  <a:pt x="22" y="31"/>
                  <a:pt x="22" y="31"/>
                  <a:pt x="22" y="31"/>
                </a:cubicBezTo>
                <a:cubicBezTo>
                  <a:pt x="27" y="31"/>
                  <a:pt x="30" y="28"/>
                  <a:pt x="30" y="24"/>
                </a:cubicBezTo>
                <a:cubicBezTo>
                  <a:pt x="30" y="19"/>
                  <a:pt x="27" y="16"/>
                  <a:pt x="22" y="16"/>
                </a:cubicBezTo>
                <a:close/>
                <a:moveTo>
                  <a:pt x="29" y="80"/>
                </a:moveTo>
                <a:cubicBezTo>
                  <a:pt x="29" y="37"/>
                  <a:pt x="29" y="37"/>
                  <a:pt x="29" y="37"/>
                </a:cubicBezTo>
                <a:cubicBezTo>
                  <a:pt x="15" y="37"/>
                  <a:pt x="15" y="37"/>
                  <a:pt x="15" y="37"/>
                </a:cubicBezTo>
                <a:cubicBezTo>
                  <a:pt x="15" y="80"/>
                  <a:pt x="15" y="80"/>
                  <a:pt x="15" y="80"/>
                </a:cubicBezTo>
                <a:lnTo>
                  <a:pt x="29" y="80"/>
                </a:lnTo>
                <a:close/>
                <a:moveTo>
                  <a:pt x="81" y="80"/>
                </a:moveTo>
                <a:cubicBezTo>
                  <a:pt x="81" y="55"/>
                  <a:pt x="81" y="55"/>
                  <a:pt x="81" y="55"/>
                </a:cubicBezTo>
                <a:cubicBezTo>
                  <a:pt x="81" y="42"/>
                  <a:pt x="74" y="36"/>
                  <a:pt x="64" y="36"/>
                </a:cubicBezTo>
                <a:cubicBezTo>
                  <a:pt x="57" y="36"/>
                  <a:pt x="53" y="40"/>
                  <a:pt x="51" y="43"/>
                </a:cubicBezTo>
                <a:cubicBezTo>
                  <a:pt x="52" y="43"/>
                  <a:pt x="52" y="43"/>
                  <a:pt x="52" y="43"/>
                </a:cubicBezTo>
                <a:cubicBezTo>
                  <a:pt x="52" y="37"/>
                  <a:pt x="52" y="37"/>
                  <a:pt x="52" y="37"/>
                </a:cubicBezTo>
                <a:cubicBezTo>
                  <a:pt x="37" y="37"/>
                  <a:pt x="37" y="37"/>
                  <a:pt x="37" y="37"/>
                </a:cubicBezTo>
                <a:cubicBezTo>
                  <a:pt x="37" y="37"/>
                  <a:pt x="37" y="41"/>
                  <a:pt x="37" y="80"/>
                </a:cubicBezTo>
                <a:cubicBezTo>
                  <a:pt x="52" y="80"/>
                  <a:pt x="52" y="80"/>
                  <a:pt x="52" y="80"/>
                </a:cubicBezTo>
                <a:cubicBezTo>
                  <a:pt x="52" y="56"/>
                  <a:pt x="52" y="56"/>
                  <a:pt x="52" y="56"/>
                </a:cubicBezTo>
                <a:cubicBezTo>
                  <a:pt x="52" y="55"/>
                  <a:pt x="52" y="54"/>
                  <a:pt x="52" y="53"/>
                </a:cubicBezTo>
                <a:cubicBezTo>
                  <a:pt x="53" y="50"/>
                  <a:pt x="55" y="47"/>
                  <a:pt x="59" y="47"/>
                </a:cubicBezTo>
                <a:cubicBezTo>
                  <a:pt x="65" y="47"/>
                  <a:pt x="67" y="51"/>
                  <a:pt x="67" y="57"/>
                </a:cubicBezTo>
                <a:cubicBezTo>
                  <a:pt x="67" y="80"/>
                  <a:pt x="67" y="80"/>
                  <a:pt x="67" y="80"/>
                </a:cubicBezTo>
                <a:lnTo>
                  <a:pt x="81" y="8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89EEE-8C3C-4ABF-986C-DD6A6E7A1F0C}"/>
              </a:ext>
            </a:extLst>
          </p:cNvPr>
          <p:cNvSpPr>
            <a:spLocks noGrp="1"/>
          </p:cNvSpPr>
          <p:nvPr>
            <p:ph idx="1"/>
          </p:nvPr>
        </p:nvSpPr>
        <p:spPr>
          <a:xfrm>
            <a:off x="657363" y="628130"/>
            <a:ext cx="10875600" cy="5058000"/>
          </a:xfrm>
        </p:spPr>
        <p:txBody>
          <a:bodyPr/>
          <a:lstStyle/>
          <a:p>
            <a:endParaRPr lang="en-US"/>
          </a:p>
          <a:p>
            <a:endParaRPr lang="en-US"/>
          </a:p>
          <a:p>
            <a:r>
              <a:rPr lang="en-US"/>
              <a:t>Find your own way – old habits will change as the world is changing</a:t>
            </a:r>
          </a:p>
          <a:p>
            <a:pPr marL="0" indent="0">
              <a:buNone/>
            </a:pPr>
            <a:endParaRPr lang="en-US"/>
          </a:p>
          <a:p>
            <a:r>
              <a:rPr lang="en-US"/>
              <a:t>Trust the people! Empower them</a:t>
            </a:r>
          </a:p>
          <a:p>
            <a:endParaRPr lang="en-US"/>
          </a:p>
          <a:p>
            <a:endParaRPr lang="en-US"/>
          </a:p>
          <a:p>
            <a:endParaRPr lang="en-US"/>
          </a:p>
          <a:p>
            <a:pPr marL="0" indent="0">
              <a:buNone/>
            </a:pPr>
            <a:endParaRPr lang="en-US"/>
          </a:p>
        </p:txBody>
      </p:sp>
      <p:sp>
        <p:nvSpPr>
          <p:cNvPr id="3" name="Slide Number Placeholder 2">
            <a:extLst>
              <a:ext uri="{FF2B5EF4-FFF2-40B4-BE49-F238E27FC236}">
                <a16:creationId xmlns:a16="http://schemas.microsoft.com/office/drawing/2014/main" id="{396F7BB1-4F38-4B80-8194-E4BDDE2266BB}"/>
              </a:ext>
            </a:extLst>
          </p:cNvPr>
          <p:cNvSpPr>
            <a:spLocks noGrp="1"/>
          </p:cNvSpPr>
          <p:nvPr>
            <p:ph type="sldNum" sz="quarter" idx="11"/>
          </p:nvPr>
        </p:nvSpPr>
        <p:spPr/>
        <p:txBody>
          <a:bodyPr/>
          <a:lstStyle/>
          <a:p>
            <a:fld id="{DDD2A080-DA64-4F5C-9131-47EB793B4410}" type="slidenum">
              <a:rPr lang="en-GB" noProof="0" smtClean="0"/>
              <a:pPr/>
              <a:t>20</a:t>
            </a:fld>
            <a:endParaRPr lang="en-GB" noProof="0"/>
          </a:p>
        </p:txBody>
      </p:sp>
      <p:sp>
        <p:nvSpPr>
          <p:cNvPr id="4" name="Title 3">
            <a:extLst>
              <a:ext uri="{FF2B5EF4-FFF2-40B4-BE49-F238E27FC236}">
                <a16:creationId xmlns:a16="http://schemas.microsoft.com/office/drawing/2014/main" id="{650585B0-A87C-4EFE-A931-785E12A22746}"/>
              </a:ext>
            </a:extLst>
          </p:cNvPr>
          <p:cNvSpPr>
            <a:spLocks noGrp="1"/>
          </p:cNvSpPr>
          <p:nvPr>
            <p:ph type="title"/>
          </p:nvPr>
        </p:nvSpPr>
        <p:spPr/>
        <p:txBody>
          <a:bodyPr/>
          <a:lstStyle/>
          <a:p>
            <a:r>
              <a:rPr lang="en-US"/>
              <a:t>Looking at the future - </a:t>
            </a:r>
            <a:r>
              <a:rPr lang="en-US">
                <a:cs typeface="ING Me"/>
              </a:rPr>
              <a:t>Psychological safety</a:t>
            </a:r>
            <a:endParaRPr lang="en-US"/>
          </a:p>
        </p:txBody>
      </p:sp>
      <p:pic>
        <p:nvPicPr>
          <p:cNvPr id="8" name="Picture 7">
            <a:extLst>
              <a:ext uri="{FF2B5EF4-FFF2-40B4-BE49-F238E27FC236}">
                <a16:creationId xmlns:a16="http://schemas.microsoft.com/office/drawing/2014/main" id="{655F619D-A9B0-4F3A-AFF6-8DE02107B549}"/>
              </a:ext>
            </a:extLst>
          </p:cNvPr>
          <p:cNvPicPr>
            <a:picLocks noChangeAspect="1"/>
          </p:cNvPicPr>
          <p:nvPr/>
        </p:nvPicPr>
        <p:blipFill>
          <a:blip r:embed="rId3"/>
          <a:stretch>
            <a:fillRect/>
          </a:stretch>
        </p:blipFill>
        <p:spPr>
          <a:xfrm>
            <a:off x="-837" y="2581275"/>
            <a:ext cx="12192000" cy="4276725"/>
          </a:xfrm>
          <a:prstGeom prst="rect">
            <a:avLst/>
          </a:prstGeom>
        </p:spPr>
      </p:pic>
    </p:spTree>
    <p:extLst>
      <p:ext uri="{BB962C8B-B14F-4D97-AF65-F5344CB8AC3E}">
        <p14:creationId xmlns:p14="http://schemas.microsoft.com/office/powerpoint/2010/main" val="916176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E4D5A9-DDC8-459D-AA7E-5235601DD958}"/>
              </a:ext>
            </a:extLst>
          </p:cNvPr>
          <p:cNvSpPr>
            <a:spLocks noGrp="1"/>
          </p:cNvSpPr>
          <p:nvPr>
            <p:ph idx="1"/>
          </p:nvPr>
        </p:nvSpPr>
        <p:spPr>
          <a:xfrm>
            <a:off x="3491108" y="2104799"/>
            <a:ext cx="7227692" cy="3038700"/>
          </a:xfrm>
        </p:spPr>
        <p:txBody>
          <a:bodyPr vert="horz" lIns="0" tIns="0" rIns="0" bIns="0" rtlCol="0" anchor="t">
            <a:noAutofit/>
          </a:bodyPr>
          <a:lstStyle/>
          <a:p>
            <a:pPr marL="179705" indent="-179705"/>
            <a:r>
              <a:rPr lang="en-US">
                <a:cs typeface="ING Me"/>
              </a:rPr>
              <a:t>Exceptional times require exceptional measures </a:t>
            </a:r>
          </a:p>
          <a:p>
            <a:pPr marL="179705" indent="-179705"/>
            <a:endParaRPr lang="en-US">
              <a:cs typeface="ING Me"/>
            </a:endParaRPr>
          </a:p>
          <a:p>
            <a:pPr marL="179705" indent="-179705"/>
            <a:r>
              <a:rPr lang="en-US">
                <a:cs typeface="ING Me"/>
              </a:rPr>
              <a:t>It’s important to support &amp; connect with your colleagues </a:t>
            </a:r>
            <a:br>
              <a:rPr lang="en-US">
                <a:cs typeface="ING Me"/>
              </a:rPr>
            </a:br>
            <a:endParaRPr lang="en-US">
              <a:cs typeface="ING Me"/>
            </a:endParaRPr>
          </a:p>
          <a:p>
            <a:pPr marL="179705" indent="-179705"/>
            <a:r>
              <a:rPr lang="en-US">
                <a:cs typeface="ING Me"/>
              </a:rPr>
              <a:t>Create the right environment for the new normal </a:t>
            </a:r>
          </a:p>
          <a:p>
            <a:pPr marL="179705" indent="-179705"/>
            <a:endParaRPr lang="en-US">
              <a:cs typeface="ING Me"/>
            </a:endParaRPr>
          </a:p>
          <a:p>
            <a:pPr marL="179705" indent="-179705"/>
            <a:r>
              <a:rPr lang="en-US">
                <a:cs typeface="ING Me"/>
              </a:rPr>
              <a:t>Stay a step ahead</a:t>
            </a:r>
          </a:p>
          <a:p>
            <a:pPr marL="179705" indent="-179705"/>
            <a:endParaRPr lang="en-US">
              <a:cs typeface="ING Me"/>
            </a:endParaRPr>
          </a:p>
          <a:p>
            <a:pPr marL="179705" indent="-179705"/>
            <a:r>
              <a:rPr lang="en-US" b="1">
                <a:cs typeface="ING Me"/>
              </a:rPr>
              <a:t>Stay safe! </a:t>
            </a:r>
          </a:p>
          <a:p>
            <a:pPr marL="0" indent="0">
              <a:buNone/>
            </a:pPr>
            <a:endParaRPr lang="en-US"/>
          </a:p>
        </p:txBody>
      </p:sp>
      <p:sp>
        <p:nvSpPr>
          <p:cNvPr id="3" name="Slide Number Placeholder 2">
            <a:extLst>
              <a:ext uri="{FF2B5EF4-FFF2-40B4-BE49-F238E27FC236}">
                <a16:creationId xmlns:a16="http://schemas.microsoft.com/office/drawing/2014/main" id="{549DCCFE-8A72-4A13-A276-EE4B9BF1A14B}"/>
              </a:ext>
            </a:extLst>
          </p:cNvPr>
          <p:cNvSpPr>
            <a:spLocks noGrp="1"/>
          </p:cNvSpPr>
          <p:nvPr>
            <p:ph type="sldNum" sz="quarter" idx="11"/>
          </p:nvPr>
        </p:nvSpPr>
        <p:spPr/>
        <p:txBody>
          <a:bodyPr/>
          <a:lstStyle/>
          <a:p>
            <a:fld id="{DDD2A080-DA64-4F5C-9131-47EB793B4410}" type="slidenum">
              <a:rPr lang="en-GB" noProof="0" smtClean="0"/>
              <a:pPr/>
              <a:t>21</a:t>
            </a:fld>
            <a:endParaRPr lang="en-GB" noProof="0"/>
          </a:p>
        </p:txBody>
      </p:sp>
      <p:sp>
        <p:nvSpPr>
          <p:cNvPr id="4" name="Title 3">
            <a:extLst>
              <a:ext uri="{FF2B5EF4-FFF2-40B4-BE49-F238E27FC236}">
                <a16:creationId xmlns:a16="http://schemas.microsoft.com/office/drawing/2014/main" id="{26416BD9-4B5E-4C30-8F35-386FD970BD9D}"/>
              </a:ext>
            </a:extLst>
          </p:cNvPr>
          <p:cNvSpPr>
            <a:spLocks noGrp="1"/>
          </p:cNvSpPr>
          <p:nvPr>
            <p:ph type="title"/>
          </p:nvPr>
        </p:nvSpPr>
        <p:spPr/>
        <p:txBody>
          <a:bodyPr/>
          <a:lstStyle/>
          <a:p>
            <a:r>
              <a:rPr lang="en-US">
                <a:cs typeface="ING Me"/>
              </a:rPr>
              <a:t>Conclusion</a:t>
            </a:r>
            <a:endParaRPr lang="en-US"/>
          </a:p>
        </p:txBody>
      </p:sp>
      <p:pic>
        <p:nvPicPr>
          <p:cNvPr id="9" name="Picture 8">
            <a:extLst>
              <a:ext uri="{FF2B5EF4-FFF2-40B4-BE49-F238E27FC236}">
                <a16:creationId xmlns:a16="http://schemas.microsoft.com/office/drawing/2014/main" id="{25715D27-DF58-46D8-919C-EA0597CCB6D8}"/>
              </a:ext>
            </a:extLst>
          </p:cNvPr>
          <p:cNvPicPr>
            <a:picLocks noChangeAspect="1"/>
          </p:cNvPicPr>
          <p:nvPr/>
        </p:nvPicPr>
        <p:blipFill>
          <a:blip r:embed="rId3"/>
          <a:stretch>
            <a:fillRect/>
          </a:stretch>
        </p:blipFill>
        <p:spPr>
          <a:xfrm>
            <a:off x="1638605" y="2989302"/>
            <a:ext cx="1269695" cy="1269695"/>
          </a:xfrm>
          <a:prstGeom prst="rect">
            <a:avLst/>
          </a:prstGeom>
        </p:spPr>
      </p:pic>
      <p:pic>
        <p:nvPicPr>
          <p:cNvPr id="11" name="Picture 10">
            <a:extLst>
              <a:ext uri="{FF2B5EF4-FFF2-40B4-BE49-F238E27FC236}">
                <a16:creationId xmlns:a16="http://schemas.microsoft.com/office/drawing/2014/main" id="{6DFEF65A-A8DD-4BC1-87A0-86BA42D31F33}"/>
              </a:ext>
            </a:extLst>
          </p:cNvPr>
          <p:cNvPicPr>
            <a:picLocks noChangeAspect="1"/>
          </p:cNvPicPr>
          <p:nvPr/>
        </p:nvPicPr>
        <p:blipFill>
          <a:blip r:embed="rId4"/>
          <a:stretch>
            <a:fillRect/>
          </a:stretch>
        </p:blipFill>
        <p:spPr>
          <a:xfrm>
            <a:off x="1772959" y="4453994"/>
            <a:ext cx="1000986" cy="1000986"/>
          </a:xfrm>
          <a:prstGeom prst="rect">
            <a:avLst/>
          </a:prstGeom>
        </p:spPr>
      </p:pic>
      <p:pic>
        <p:nvPicPr>
          <p:cNvPr id="13" name="Picture 12">
            <a:extLst>
              <a:ext uri="{FF2B5EF4-FFF2-40B4-BE49-F238E27FC236}">
                <a16:creationId xmlns:a16="http://schemas.microsoft.com/office/drawing/2014/main" id="{1C3AC64E-ACBB-416D-A9AC-A4FF54D6286D}"/>
              </a:ext>
            </a:extLst>
          </p:cNvPr>
          <p:cNvPicPr>
            <a:picLocks noChangeAspect="1"/>
          </p:cNvPicPr>
          <p:nvPr/>
        </p:nvPicPr>
        <p:blipFill>
          <a:blip r:embed="rId5"/>
          <a:stretch>
            <a:fillRect/>
          </a:stretch>
        </p:blipFill>
        <p:spPr>
          <a:xfrm>
            <a:off x="1728510" y="1614515"/>
            <a:ext cx="1179790" cy="1179790"/>
          </a:xfrm>
          <a:prstGeom prst="rect">
            <a:avLst/>
          </a:prstGeom>
        </p:spPr>
      </p:pic>
    </p:spTree>
    <p:extLst>
      <p:ext uri="{BB962C8B-B14F-4D97-AF65-F5344CB8AC3E}">
        <p14:creationId xmlns:p14="http://schemas.microsoft.com/office/powerpoint/2010/main" val="3218138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a:t>
              </a:r>
              <a:r>
                <a:rPr kumimoji="0" lang="en-GB" sz="1000" b="0" i="0" u="none" strike="noStrike" kern="1200" cap="none" spc="0" normalizeH="0" baseline="0" noProof="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Flickr.com/</a:t>
              </a:r>
              <a:r>
                <a:rPr kumimoji="0" lang="en-GB" sz="1000" b="0" i="0" u="none" strike="noStrike" kern="1200" cap="none" spc="0" normalizeH="0" baseline="0" noProof="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Medium.com/</a:t>
              </a:r>
              <a:r>
                <a:rPr kumimoji="0" lang="en-GB" sz="1000" b="0" i="0" u="none" strike="noStrike" kern="1200" cap="none" spc="0" normalizeH="0" baseline="0" noProof="0" err="1">
                  <a:ln>
                    <a:noFill/>
                  </a:ln>
                  <a:solidFill>
                    <a:srgbClr val="000000"/>
                  </a:solidFill>
                  <a:effectLst/>
                  <a:uLnTx/>
                  <a:uFillTx/>
                  <a:latin typeface="ING Me"/>
                  <a:ea typeface="+mn-ea"/>
                  <a:cs typeface="+mn-cs"/>
                </a:rPr>
                <a:t>ing</a:t>
              </a:r>
              <a:r>
                <a:rPr kumimoji="0" lang="en-GB" sz="1000" b="0" i="0" u="none" strike="noStrike" kern="1200" cap="none" spc="0" normalizeH="0" baseline="0" noProof="0">
                  <a:ln>
                    <a:noFill/>
                  </a:ln>
                  <a:solidFill>
                    <a:srgbClr val="000000"/>
                  </a:solidFill>
                  <a:effectLst/>
                  <a:uLnTx/>
                  <a:uFillTx/>
                  <a:latin typeface="ING Me"/>
                  <a:ea typeface="+mn-ea"/>
                  <a:cs typeface="+mn-cs"/>
                </a:rPr>
                <a:t>-blog</a:t>
              </a:r>
            </a:p>
          </p:txBody>
        </p:sp>
      </p:grpSp>
      <p:sp>
        <p:nvSpPr>
          <p:cNvPr id="22" name="Text Placeholder 21">
            <a:extLst>
              <a:ext uri="{FF2B5EF4-FFF2-40B4-BE49-F238E27FC236}">
                <a16:creationId xmlns:a16="http://schemas.microsoft.com/office/drawing/2014/main" id="{7E2E33E2-5834-4704-B4F1-E178FC6D7993}"/>
              </a:ext>
            </a:extLst>
          </p:cNvPr>
          <p:cNvSpPr>
            <a:spLocks noGrp="1"/>
          </p:cNvSpPr>
          <p:nvPr>
            <p:ph type="body" sz="quarter" idx="12"/>
          </p:nvPr>
        </p:nvSpPr>
        <p:spPr>
          <a:xfrm>
            <a:off x="990000" y="3265686"/>
            <a:ext cx="1225204" cy="739574"/>
          </a:xfrm>
        </p:spPr>
        <p:txBody>
          <a:bodyPr/>
          <a:lstStyle/>
          <a:p>
            <a:r>
              <a:rPr lang="en-US"/>
              <a:t>Q&amp;A</a:t>
            </a:r>
          </a:p>
        </p:txBody>
      </p:sp>
    </p:spTree>
    <p:extLst>
      <p:ext uri="{BB962C8B-B14F-4D97-AF65-F5344CB8AC3E}">
        <p14:creationId xmlns:p14="http://schemas.microsoft.com/office/powerpoint/2010/main" val="76121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7F81FF-3D8B-48EA-925A-764A8B51C169}"/>
              </a:ext>
            </a:extLst>
          </p:cNvPr>
          <p:cNvSpPr>
            <a:spLocks noGrp="1"/>
          </p:cNvSpPr>
          <p:nvPr>
            <p:ph type="sldNum" sz="quarter" idx="12"/>
          </p:nvPr>
        </p:nvSpPr>
        <p:spPr/>
        <p:txBody>
          <a:bodyPr/>
          <a:lstStyle/>
          <a:p>
            <a:fld id="{4EF4CD3A-0609-458B-A3FC-AD9F4761286B}" type="slidenum">
              <a:rPr lang="en-US" smtClean="0"/>
              <a:pPr/>
              <a:t>3</a:t>
            </a:fld>
            <a:endParaRPr lang="en-US"/>
          </a:p>
        </p:txBody>
      </p:sp>
      <p:pic>
        <p:nvPicPr>
          <p:cNvPr id="1026" name="Picture 2" descr="ING Bank va părăsi piața bancară de retail din Cehia până la sfârșitul  anului 2021. Clienții băncii olandeze care doresc vor fi integrați în  portofoliul Raiffeisen Bank din această țară, în urma">
            <a:extLst>
              <a:ext uri="{FF2B5EF4-FFF2-40B4-BE49-F238E27FC236}">
                <a16:creationId xmlns:a16="http://schemas.microsoft.com/office/drawing/2014/main" id="{F8223595-5672-45C6-8A4D-99D1BC24C8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833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379DD-AC02-47F4-AC02-AC4749A8A0F2}"/>
              </a:ext>
            </a:extLst>
          </p:cNvPr>
          <p:cNvSpPr>
            <a:spLocks noGrp="1"/>
          </p:cNvSpPr>
          <p:nvPr>
            <p:ph type="sldNum" sz="quarter" idx="11"/>
          </p:nvPr>
        </p:nvSpPr>
        <p:spPr/>
        <p:txBody>
          <a:bodyPr/>
          <a:lstStyle/>
          <a:p>
            <a:fld id="{DDD2A080-DA64-4F5C-9131-47EB793B4410}" type="slidenum">
              <a:rPr lang="en-GB" noProof="0" smtClean="0"/>
              <a:pPr/>
              <a:t>4</a:t>
            </a:fld>
            <a:endParaRPr lang="en-GB" noProof="0"/>
          </a:p>
        </p:txBody>
      </p:sp>
      <p:grpSp>
        <p:nvGrpSpPr>
          <p:cNvPr id="5" name="Group 4">
            <a:extLst>
              <a:ext uri="{FF2B5EF4-FFF2-40B4-BE49-F238E27FC236}">
                <a16:creationId xmlns:a16="http://schemas.microsoft.com/office/drawing/2014/main" id="{35DEA0AE-C2A8-4A04-8EE4-25781850C633}"/>
              </a:ext>
            </a:extLst>
          </p:cNvPr>
          <p:cNvGrpSpPr/>
          <p:nvPr/>
        </p:nvGrpSpPr>
        <p:grpSpPr>
          <a:xfrm>
            <a:off x="2618379" y="856796"/>
            <a:ext cx="6750769" cy="3560350"/>
            <a:chOff x="1922250" y="1859791"/>
            <a:chExt cx="8334980" cy="4066351"/>
          </a:xfrm>
          <a:solidFill>
            <a:schemeClr val="tx1">
              <a:lumMod val="40000"/>
              <a:lumOff val="60000"/>
            </a:schemeClr>
          </a:solidFill>
        </p:grpSpPr>
        <p:sp>
          <p:nvSpPr>
            <p:cNvPr id="6" name="Freeform 403">
              <a:extLst>
                <a:ext uri="{FF2B5EF4-FFF2-40B4-BE49-F238E27FC236}">
                  <a16:creationId xmlns:a16="http://schemas.microsoft.com/office/drawing/2014/main" id="{721E547A-F662-40EE-AEDF-12E25D4039F0}"/>
                </a:ext>
              </a:extLst>
            </p:cNvPr>
            <p:cNvSpPr>
              <a:spLocks/>
            </p:cNvSpPr>
            <p:nvPr/>
          </p:nvSpPr>
          <p:spPr bwMode="auto">
            <a:xfrm>
              <a:off x="8431913" y="4779344"/>
              <a:ext cx="952478" cy="711969"/>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Freeform 404">
              <a:extLst>
                <a:ext uri="{FF2B5EF4-FFF2-40B4-BE49-F238E27FC236}">
                  <a16:creationId xmlns:a16="http://schemas.microsoft.com/office/drawing/2014/main" id="{82A0C793-7404-404A-B027-0AB5F8B0C334}"/>
                </a:ext>
              </a:extLst>
            </p:cNvPr>
            <p:cNvSpPr>
              <a:spLocks/>
            </p:cNvSpPr>
            <p:nvPr/>
          </p:nvSpPr>
          <p:spPr bwMode="auto">
            <a:xfrm>
              <a:off x="5709864" y="2963582"/>
              <a:ext cx="186353" cy="28192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Freeform 405">
              <a:extLst>
                <a:ext uri="{FF2B5EF4-FFF2-40B4-BE49-F238E27FC236}">
                  <a16:creationId xmlns:a16="http://schemas.microsoft.com/office/drawing/2014/main" id="{2F8183FF-D8F0-4E9E-9D14-F74162F5DA90}"/>
                </a:ext>
              </a:extLst>
            </p:cNvPr>
            <p:cNvSpPr>
              <a:spLocks/>
            </p:cNvSpPr>
            <p:nvPr/>
          </p:nvSpPr>
          <p:spPr bwMode="auto">
            <a:xfrm>
              <a:off x="5284593" y="2668920"/>
              <a:ext cx="251658" cy="122645"/>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Freeform 418">
              <a:extLst>
                <a:ext uri="{FF2B5EF4-FFF2-40B4-BE49-F238E27FC236}">
                  <a16:creationId xmlns:a16="http://schemas.microsoft.com/office/drawing/2014/main" id="{33D05731-4908-4852-A819-CBD8E5CDF4CF}"/>
                </a:ext>
              </a:extLst>
            </p:cNvPr>
            <p:cNvSpPr>
              <a:spLocks/>
            </p:cNvSpPr>
            <p:nvPr/>
          </p:nvSpPr>
          <p:spPr bwMode="auto">
            <a:xfrm>
              <a:off x="9725245" y="2538312"/>
              <a:ext cx="50968" cy="28669"/>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Freeform 419">
              <a:extLst>
                <a:ext uri="{FF2B5EF4-FFF2-40B4-BE49-F238E27FC236}">
                  <a16:creationId xmlns:a16="http://schemas.microsoft.com/office/drawing/2014/main" id="{66916FB5-EDBE-4502-9B20-48B3AFA1A593}"/>
                </a:ext>
              </a:extLst>
            </p:cNvPr>
            <p:cNvSpPr>
              <a:spLocks/>
            </p:cNvSpPr>
            <p:nvPr/>
          </p:nvSpPr>
          <p:spPr bwMode="auto">
            <a:xfrm>
              <a:off x="9626492" y="2949248"/>
              <a:ext cx="28669" cy="23893"/>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Freeform 420">
              <a:extLst>
                <a:ext uri="{FF2B5EF4-FFF2-40B4-BE49-F238E27FC236}">
                  <a16:creationId xmlns:a16="http://schemas.microsoft.com/office/drawing/2014/main" id="{8B9CBDAA-8F33-43D1-94CE-DF8A9F70BDF0}"/>
                </a:ext>
              </a:extLst>
            </p:cNvPr>
            <p:cNvSpPr>
              <a:spLocks/>
            </p:cNvSpPr>
            <p:nvPr/>
          </p:nvSpPr>
          <p:spPr bwMode="auto">
            <a:xfrm>
              <a:off x="9005311" y="3086227"/>
              <a:ext cx="23891" cy="12742"/>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Freeform 421">
              <a:extLst>
                <a:ext uri="{FF2B5EF4-FFF2-40B4-BE49-F238E27FC236}">
                  <a16:creationId xmlns:a16="http://schemas.microsoft.com/office/drawing/2014/main" id="{B37A52D2-044C-4CF0-AE0F-F820A9B15462}"/>
                </a:ext>
              </a:extLst>
            </p:cNvPr>
            <p:cNvSpPr>
              <a:spLocks/>
            </p:cNvSpPr>
            <p:nvPr/>
          </p:nvSpPr>
          <p:spPr bwMode="auto">
            <a:xfrm>
              <a:off x="9425803" y="3226390"/>
              <a:ext cx="23891" cy="22299"/>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422">
              <a:extLst>
                <a:ext uri="{FF2B5EF4-FFF2-40B4-BE49-F238E27FC236}">
                  <a16:creationId xmlns:a16="http://schemas.microsoft.com/office/drawing/2014/main" id="{D41C53C6-FC97-4627-9597-F8D642B61FDF}"/>
                </a:ext>
              </a:extLst>
            </p:cNvPr>
            <p:cNvSpPr>
              <a:spLocks/>
            </p:cNvSpPr>
            <p:nvPr/>
          </p:nvSpPr>
          <p:spPr bwMode="auto">
            <a:xfrm>
              <a:off x="9411468" y="3263023"/>
              <a:ext cx="9557" cy="4778"/>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423">
              <a:extLst>
                <a:ext uri="{FF2B5EF4-FFF2-40B4-BE49-F238E27FC236}">
                  <a16:creationId xmlns:a16="http://schemas.microsoft.com/office/drawing/2014/main" id="{C03DDF75-69F5-4BF8-BE25-5D9B8F5E94DB}"/>
                </a:ext>
              </a:extLst>
            </p:cNvPr>
            <p:cNvSpPr>
              <a:spLocks/>
            </p:cNvSpPr>
            <p:nvPr/>
          </p:nvSpPr>
          <p:spPr bwMode="auto">
            <a:xfrm>
              <a:off x="9346165" y="3337884"/>
              <a:ext cx="14335" cy="4778"/>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Freeform 424">
              <a:extLst>
                <a:ext uri="{FF2B5EF4-FFF2-40B4-BE49-F238E27FC236}">
                  <a16:creationId xmlns:a16="http://schemas.microsoft.com/office/drawing/2014/main" id="{092D0FC4-A9F4-4F9C-920D-2F9F5C084AC2}"/>
                </a:ext>
              </a:extLst>
            </p:cNvPr>
            <p:cNvSpPr>
              <a:spLocks/>
            </p:cNvSpPr>
            <p:nvPr/>
          </p:nvSpPr>
          <p:spPr bwMode="auto">
            <a:xfrm>
              <a:off x="9290417" y="3361775"/>
              <a:ext cx="33448" cy="19114"/>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425">
              <a:extLst>
                <a:ext uri="{FF2B5EF4-FFF2-40B4-BE49-F238E27FC236}">
                  <a16:creationId xmlns:a16="http://schemas.microsoft.com/office/drawing/2014/main" id="{3E499970-8B89-4390-9AD8-1858E5BF183F}"/>
                </a:ext>
              </a:extLst>
            </p:cNvPr>
            <p:cNvSpPr>
              <a:spLocks/>
            </p:cNvSpPr>
            <p:nvPr/>
          </p:nvSpPr>
          <p:spPr bwMode="auto">
            <a:xfrm>
              <a:off x="9253784" y="3380889"/>
              <a:ext cx="27077" cy="17521"/>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Freeform 426">
              <a:extLst>
                <a:ext uri="{FF2B5EF4-FFF2-40B4-BE49-F238E27FC236}">
                  <a16:creationId xmlns:a16="http://schemas.microsoft.com/office/drawing/2014/main" id="{139EBDCD-3BF1-4E7E-BAD6-1BB0A968301E}"/>
                </a:ext>
              </a:extLst>
            </p:cNvPr>
            <p:cNvSpPr>
              <a:spLocks/>
            </p:cNvSpPr>
            <p:nvPr/>
          </p:nvSpPr>
          <p:spPr bwMode="auto">
            <a:xfrm>
              <a:off x="9229892" y="3395224"/>
              <a:ext cx="23891" cy="22299"/>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Freeform 427">
              <a:extLst>
                <a:ext uri="{FF2B5EF4-FFF2-40B4-BE49-F238E27FC236}">
                  <a16:creationId xmlns:a16="http://schemas.microsoft.com/office/drawing/2014/main" id="{52D21B02-BA9D-426C-9FBA-99E042B3002C}"/>
                </a:ext>
              </a:extLst>
            </p:cNvPr>
            <p:cNvSpPr>
              <a:spLocks/>
            </p:cNvSpPr>
            <p:nvPr/>
          </p:nvSpPr>
          <p:spPr bwMode="auto">
            <a:xfrm>
              <a:off x="9225113" y="3427079"/>
              <a:ext cx="4778" cy="4778"/>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Freeform 428">
              <a:extLst>
                <a:ext uri="{FF2B5EF4-FFF2-40B4-BE49-F238E27FC236}">
                  <a16:creationId xmlns:a16="http://schemas.microsoft.com/office/drawing/2014/main" id="{A95DC84A-3140-4001-A88E-2B53BD72868E}"/>
                </a:ext>
              </a:extLst>
            </p:cNvPr>
            <p:cNvSpPr>
              <a:spLocks/>
            </p:cNvSpPr>
            <p:nvPr/>
          </p:nvSpPr>
          <p:spPr bwMode="auto">
            <a:xfrm>
              <a:off x="9201222" y="3407966"/>
              <a:ext cx="23891" cy="19114"/>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Freeform 429">
              <a:extLst>
                <a:ext uri="{FF2B5EF4-FFF2-40B4-BE49-F238E27FC236}">
                  <a16:creationId xmlns:a16="http://schemas.microsoft.com/office/drawing/2014/main" id="{E5820186-24A8-4EC5-8CB1-D101318B6A84}"/>
                </a:ext>
              </a:extLst>
            </p:cNvPr>
            <p:cNvSpPr>
              <a:spLocks/>
            </p:cNvSpPr>
            <p:nvPr/>
          </p:nvSpPr>
          <p:spPr bwMode="auto">
            <a:xfrm>
              <a:off x="9029202" y="3581578"/>
              <a:ext cx="9557" cy="14335"/>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3343F3DB-5AA2-4F62-A7A0-6600D06F1D4C}"/>
                </a:ext>
              </a:extLst>
            </p:cNvPr>
            <p:cNvGrpSpPr/>
            <p:nvPr/>
          </p:nvGrpSpPr>
          <p:grpSpPr>
            <a:xfrm>
              <a:off x="8857176" y="3380889"/>
              <a:ext cx="348807" cy="331297"/>
              <a:chOff x="5961127" y="2686387"/>
              <a:chExt cx="288227" cy="273757"/>
            </a:xfrm>
            <a:grpFill/>
          </p:grpSpPr>
          <p:sp>
            <p:nvSpPr>
              <p:cNvPr id="283" name="Freeform 430">
                <a:extLst>
                  <a:ext uri="{FF2B5EF4-FFF2-40B4-BE49-F238E27FC236}">
                    <a16:creationId xmlns:a16="http://schemas.microsoft.com/office/drawing/2014/main" id="{8F8670CD-1CE3-44D7-B52B-3A228082A44A}"/>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4" name="Freeform 431">
                <a:extLst>
                  <a:ext uri="{FF2B5EF4-FFF2-40B4-BE49-F238E27FC236}">
                    <a16:creationId xmlns:a16="http://schemas.microsoft.com/office/drawing/2014/main" id="{A5A87BCB-BBE9-4A3A-844F-B9D574841080}"/>
                  </a:ext>
                </a:extLst>
              </p:cNvPr>
              <p:cNvSpPr>
                <a:spLocks/>
              </p:cNvSpPr>
              <p:nvPr/>
            </p:nvSpPr>
            <p:spPr bwMode="auto">
              <a:xfrm>
                <a:off x="5961127"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2" name="Freeform 432">
              <a:extLst>
                <a:ext uri="{FF2B5EF4-FFF2-40B4-BE49-F238E27FC236}">
                  <a16:creationId xmlns:a16="http://schemas.microsoft.com/office/drawing/2014/main" id="{794E7FC6-B94F-4FFC-8399-4F71783A442C}"/>
                </a:ext>
              </a:extLst>
            </p:cNvPr>
            <p:cNvSpPr>
              <a:spLocks/>
            </p:cNvSpPr>
            <p:nvPr/>
          </p:nvSpPr>
          <p:spPr bwMode="auto">
            <a:xfrm>
              <a:off x="8944785" y="3685108"/>
              <a:ext cx="9557" cy="12742"/>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433">
              <a:extLst>
                <a:ext uri="{FF2B5EF4-FFF2-40B4-BE49-F238E27FC236}">
                  <a16:creationId xmlns:a16="http://schemas.microsoft.com/office/drawing/2014/main" id="{80C67641-EFE0-4D06-939E-694AB9C10703}"/>
                </a:ext>
              </a:extLst>
            </p:cNvPr>
            <p:cNvSpPr>
              <a:spLocks/>
            </p:cNvSpPr>
            <p:nvPr/>
          </p:nvSpPr>
          <p:spPr bwMode="auto">
            <a:xfrm>
              <a:off x="8889037" y="3685108"/>
              <a:ext cx="60525" cy="4619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434">
              <a:extLst>
                <a:ext uri="{FF2B5EF4-FFF2-40B4-BE49-F238E27FC236}">
                  <a16:creationId xmlns:a16="http://schemas.microsoft.com/office/drawing/2014/main" id="{276A3BA3-A2AB-4AD3-BCCD-37E653BDEA0D}"/>
                </a:ext>
              </a:extLst>
            </p:cNvPr>
            <p:cNvSpPr>
              <a:spLocks/>
            </p:cNvSpPr>
            <p:nvPr/>
          </p:nvSpPr>
          <p:spPr bwMode="auto">
            <a:xfrm>
              <a:off x="8828513" y="3702629"/>
              <a:ext cx="50968" cy="7486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435">
              <a:extLst>
                <a:ext uri="{FF2B5EF4-FFF2-40B4-BE49-F238E27FC236}">
                  <a16:creationId xmlns:a16="http://schemas.microsoft.com/office/drawing/2014/main" id="{4BACCBB5-AB2A-48C4-981D-8C2412FE54F2}"/>
                </a:ext>
              </a:extLst>
            </p:cNvPr>
            <p:cNvSpPr>
              <a:spLocks/>
            </p:cNvSpPr>
            <p:nvPr/>
          </p:nvSpPr>
          <p:spPr bwMode="auto">
            <a:xfrm>
              <a:off x="8777545" y="3885799"/>
              <a:ext cx="17521" cy="14335"/>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436">
              <a:extLst>
                <a:ext uri="{FF2B5EF4-FFF2-40B4-BE49-F238E27FC236}">
                  <a16:creationId xmlns:a16="http://schemas.microsoft.com/office/drawing/2014/main" id="{3C244A80-10B3-40EA-884F-DC425CD83335}"/>
                </a:ext>
              </a:extLst>
            </p:cNvPr>
            <p:cNvSpPr>
              <a:spLocks/>
            </p:cNvSpPr>
            <p:nvPr/>
          </p:nvSpPr>
          <p:spPr bwMode="auto">
            <a:xfrm>
              <a:off x="8818956" y="3839608"/>
              <a:ext cx="9557" cy="796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437">
              <a:extLst>
                <a:ext uri="{FF2B5EF4-FFF2-40B4-BE49-F238E27FC236}">
                  <a16:creationId xmlns:a16="http://schemas.microsoft.com/office/drawing/2014/main" id="{8273C7DA-7E35-4263-AB46-F2065A5F203C}"/>
                </a:ext>
              </a:extLst>
            </p:cNvPr>
            <p:cNvSpPr>
              <a:spLocks/>
            </p:cNvSpPr>
            <p:nvPr/>
          </p:nvSpPr>
          <p:spPr bwMode="auto">
            <a:xfrm>
              <a:off x="8693127" y="3936767"/>
              <a:ext cx="9557"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438">
              <a:extLst>
                <a:ext uri="{FF2B5EF4-FFF2-40B4-BE49-F238E27FC236}">
                  <a16:creationId xmlns:a16="http://schemas.microsoft.com/office/drawing/2014/main" id="{30EA3B07-846F-478E-8D47-12454CFD691B}"/>
                </a:ext>
              </a:extLst>
            </p:cNvPr>
            <p:cNvSpPr>
              <a:spLocks/>
            </p:cNvSpPr>
            <p:nvPr/>
          </p:nvSpPr>
          <p:spPr bwMode="auto">
            <a:xfrm>
              <a:off x="8603933" y="3919246"/>
              <a:ext cx="55747" cy="78046"/>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439">
              <a:extLst>
                <a:ext uri="{FF2B5EF4-FFF2-40B4-BE49-F238E27FC236}">
                  <a16:creationId xmlns:a16="http://schemas.microsoft.com/office/drawing/2014/main" id="{17A866FE-2160-4B1A-A3EA-1C503019A5E7}"/>
                </a:ext>
              </a:extLst>
            </p:cNvPr>
            <p:cNvSpPr>
              <a:spLocks/>
            </p:cNvSpPr>
            <p:nvPr/>
          </p:nvSpPr>
          <p:spPr bwMode="auto">
            <a:xfrm>
              <a:off x="8328383" y="4049854"/>
              <a:ext cx="65304" cy="4619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440">
              <a:extLst>
                <a:ext uri="{FF2B5EF4-FFF2-40B4-BE49-F238E27FC236}">
                  <a16:creationId xmlns:a16="http://schemas.microsoft.com/office/drawing/2014/main" id="{C81C1515-9641-4E4A-8DA7-CB4FBAC78945}"/>
                </a:ext>
              </a:extLst>
            </p:cNvPr>
            <p:cNvSpPr>
              <a:spLocks/>
            </p:cNvSpPr>
            <p:nvPr/>
          </p:nvSpPr>
          <p:spPr bwMode="auto">
            <a:xfrm>
              <a:off x="8594376" y="4081710"/>
              <a:ext cx="93973" cy="1322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441">
              <a:extLst>
                <a:ext uri="{FF2B5EF4-FFF2-40B4-BE49-F238E27FC236}">
                  <a16:creationId xmlns:a16="http://schemas.microsoft.com/office/drawing/2014/main" id="{8939580B-3CA3-4468-9494-9154185CF53A}"/>
                </a:ext>
              </a:extLst>
            </p:cNvPr>
            <p:cNvSpPr>
              <a:spLocks/>
            </p:cNvSpPr>
            <p:nvPr/>
          </p:nvSpPr>
          <p:spPr bwMode="auto">
            <a:xfrm>
              <a:off x="8674015" y="4194796"/>
              <a:ext cx="28669" cy="36635"/>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443">
              <a:extLst>
                <a:ext uri="{FF2B5EF4-FFF2-40B4-BE49-F238E27FC236}">
                  <a16:creationId xmlns:a16="http://schemas.microsoft.com/office/drawing/2014/main" id="{34599E1F-0C69-4CAD-81B0-89FFC5DC5563}"/>
                </a:ext>
              </a:extLst>
            </p:cNvPr>
            <p:cNvSpPr>
              <a:spLocks/>
            </p:cNvSpPr>
            <p:nvPr/>
          </p:nvSpPr>
          <p:spPr bwMode="auto">
            <a:xfrm>
              <a:off x="8608710" y="4199575"/>
              <a:ext cx="28669" cy="36635"/>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444">
              <a:extLst>
                <a:ext uri="{FF2B5EF4-FFF2-40B4-BE49-F238E27FC236}">
                  <a16:creationId xmlns:a16="http://schemas.microsoft.com/office/drawing/2014/main" id="{E1F0D95E-F3AA-4A2E-BA80-F0660B5FA4AE}"/>
                </a:ext>
              </a:extLst>
            </p:cNvPr>
            <p:cNvSpPr>
              <a:spLocks/>
            </p:cNvSpPr>
            <p:nvPr/>
          </p:nvSpPr>
          <p:spPr bwMode="auto">
            <a:xfrm>
              <a:off x="8642159" y="4236208"/>
              <a:ext cx="41412" cy="47783"/>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445">
              <a:extLst>
                <a:ext uri="{FF2B5EF4-FFF2-40B4-BE49-F238E27FC236}">
                  <a16:creationId xmlns:a16="http://schemas.microsoft.com/office/drawing/2014/main" id="{EDA0294D-8FEA-4E93-B493-04A96ECACD8A}"/>
                </a:ext>
              </a:extLst>
            </p:cNvPr>
            <p:cNvSpPr>
              <a:spLocks/>
            </p:cNvSpPr>
            <p:nvPr/>
          </p:nvSpPr>
          <p:spPr bwMode="auto">
            <a:xfrm>
              <a:off x="8651716" y="4264878"/>
              <a:ext cx="31856" cy="50968"/>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Freeform 446">
              <a:extLst>
                <a:ext uri="{FF2B5EF4-FFF2-40B4-BE49-F238E27FC236}">
                  <a16:creationId xmlns:a16="http://schemas.microsoft.com/office/drawing/2014/main" id="{9C9F82BC-03F1-4C88-9B71-779868480921}"/>
                </a:ext>
              </a:extLst>
            </p:cNvPr>
            <p:cNvSpPr>
              <a:spLocks/>
            </p:cNvSpPr>
            <p:nvPr/>
          </p:nvSpPr>
          <p:spPr bwMode="auto">
            <a:xfrm>
              <a:off x="8678791" y="4260100"/>
              <a:ext cx="19114" cy="36635"/>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Freeform 447">
              <a:extLst>
                <a:ext uri="{FF2B5EF4-FFF2-40B4-BE49-F238E27FC236}">
                  <a16:creationId xmlns:a16="http://schemas.microsoft.com/office/drawing/2014/main" id="{5BC556D6-7D49-421E-9852-8B67502FB06C}"/>
                </a:ext>
              </a:extLst>
            </p:cNvPr>
            <p:cNvSpPr>
              <a:spLocks/>
            </p:cNvSpPr>
            <p:nvPr/>
          </p:nvSpPr>
          <p:spPr bwMode="auto">
            <a:xfrm>
              <a:off x="8688349" y="4283991"/>
              <a:ext cx="28669" cy="17521"/>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Freeform 450">
              <a:extLst>
                <a:ext uri="{FF2B5EF4-FFF2-40B4-BE49-F238E27FC236}">
                  <a16:creationId xmlns:a16="http://schemas.microsoft.com/office/drawing/2014/main" id="{A548C605-CCF2-4A4E-AA4E-FC698819D8EF}"/>
                </a:ext>
              </a:extLst>
            </p:cNvPr>
            <p:cNvSpPr>
              <a:spLocks/>
            </p:cNvSpPr>
            <p:nvPr/>
          </p:nvSpPr>
          <p:spPr bwMode="auto">
            <a:xfrm>
              <a:off x="8533850" y="4269657"/>
              <a:ext cx="55747" cy="55747"/>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8" name="Freeform 451">
              <a:extLst>
                <a:ext uri="{FF2B5EF4-FFF2-40B4-BE49-F238E27FC236}">
                  <a16:creationId xmlns:a16="http://schemas.microsoft.com/office/drawing/2014/main" id="{D744616D-DC02-4FF1-BBFD-7FC03F792E56}"/>
                </a:ext>
              </a:extLst>
            </p:cNvPr>
            <p:cNvSpPr>
              <a:spLocks/>
            </p:cNvSpPr>
            <p:nvPr/>
          </p:nvSpPr>
          <p:spPr bwMode="auto">
            <a:xfrm>
              <a:off x="8697906" y="4199575"/>
              <a:ext cx="9557" cy="4778"/>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452">
              <a:extLst>
                <a:ext uri="{FF2B5EF4-FFF2-40B4-BE49-F238E27FC236}">
                  <a16:creationId xmlns:a16="http://schemas.microsoft.com/office/drawing/2014/main" id="{DB194D2A-2010-41D4-88AF-19C3A7631D4A}"/>
                </a:ext>
              </a:extLst>
            </p:cNvPr>
            <p:cNvSpPr>
              <a:spLocks/>
            </p:cNvSpPr>
            <p:nvPr/>
          </p:nvSpPr>
          <p:spPr bwMode="auto">
            <a:xfrm>
              <a:off x="8020977" y="4390707"/>
              <a:ext cx="261215" cy="272364"/>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0" name="Freeform 453">
              <a:extLst>
                <a:ext uri="{FF2B5EF4-FFF2-40B4-BE49-F238E27FC236}">
                  <a16:creationId xmlns:a16="http://schemas.microsoft.com/office/drawing/2014/main" id="{21F7EFA0-8878-45F6-A65E-21EA75B1630E}"/>
                </a:ext>
              </a:extLst>
            </p:cNvPr>
            <p:cNvSpPr>
              <a:spLocks/>
            </p:cNvSpPr>
            <p:nvPr/>
          </p:nvSpPr>
          <p:spPr bwMode="auto">
            <a:xfrm>
              <a:off x="8067167" y="4489461"/>
              <a:ext cx="23891"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Freeform 454">
              <a:extLst>
                <a:ext uri="{FF2B5EF4-FFF2-40B4-BE49-F238E27FC236}">
                  <a16:creationId xmlns:a16="http://schemas.microsoft.com/office/drawing/2014/main" id="{6E5847DC-1383-4C57-935B-97EC21596A88}"/>
                </a:ext>
              </a:extLst>
            </p:cNvPr>
            <p:cNvSpPr>
              <a:spLocks/>
            </p:cNvSpPr>
            <p:nvPr/>
          </p:nvSpPr>
          <p:spPr bwMode="auto">
            <a:xfrm>
              <a:off x="8100616" y="4545208"/>
              <a:ext cx="22299"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2" name="Freeform 455">
              <a:extLst>
                <a:ext uri="{FF2B5EF4-FFF2-40B4-BE49-F238E27FC236}">
                  <a16:creationId xmlns:a16="http://schemas.microsoft.com/office/drawing/2014/main" id="{FF3CF2C0-5F6C-4D4B-B10A-E3B90AEF34F0}"/>
                </a:ext>
              </a:extLst>
            </p:cNvPr>
            <p:cNvSpPr>
              <a:spLocks/>
            </p:cNvSpPr>
            <p:nvPr/>
          </p:nvSpPr>
          <p:spPr bwMode="auto">
            <a:xfrm>
              <a:off x="8258301" y="4559541"/>
              <a:ext cx="33448" cy="33448"/>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Freeform 456">
              <a:extLst>
                <a:ext uri="{FF2B5EF4-FFF2-40B4-BE49-F238E27FC236}">
                  <a16:creationId xmlns:a16="http://schemas.microsoft.com/office/drawing/2014/main" id="{6BF6F5D1-04FD-4AFD-9182-B84D20486517}"/>
                </a:ext>
              </a:extLst>
            </p:cNvPr>
            <p:cNvSpPr>
              <a:spLocks/>
            </p:cNvSpPr>
            <p:nvPr/>
          </p:nvSpPr>
          <p:spPr bwMode="auto">
            <a:xfrm>
              <a:off x="8310862" y="4583434"/>
              <a:ext cx="17521" cy="17521"/>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4" name="Freeform 457">
              <a:extLst>
                <a:ext uri="{FF2B5EF4-FFF2-40B4-BE49-F238E27FC236}">
                  <a16:creationId xmlns:a16="http://schemas.microsoft.com/office/drawing/2014/main" id="{09590027-891E-4D25-B132-6B2CCD3E3312}"/>
                </a:ext>
              </a:extLst>
            </p:cNvPr>
            <p:cNvSpPr>
              <a:spLocks/>
            </p:cNvSpPr>
            <p:nvPr/>
          </p:nvSpPr>
          <p:spPr bwMode="auto">
            <a:xfrm>
              <a:off x="8263078" y="4663072"/>
              <a:ext cx="215025" cy="70082"/>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Freeform 458">
              <a:extLst>
                <a:ext uri="{FF2B5EF4-FFF2-40B4-BE49-F238E27FC236}">
                  <a16:creationId xmlns:a16="http://schemas.microsoft.com/office/drawing/2014/main" id="{1773A00F-BA6B-4350-9D42-1CC94474D794}"/>
                </a:ext>
              </a:extLst>
            </p:cNvPr>
            <p:cNvSpPr>
              <a:spLocks/>
            </p:cNvSpPr>
            <p:nvPr/>
          </p:nvSpPr>
          <p:spPr bwMode="auto">
            <a:xfrm>
              <a:off x="8422356" y="4680592"/>
              <a:ext cx="36633" cy="14335"/>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Freeform 459">
              <a:extLst>
                <a:ext uri="{FF2B5EF4-FFF2-40B4-BE49-F238E27FC236}">
                  <a16:creationId xmlns:a16="http://schemas.microsoft.com/office/drawing/2014/main" id="{6F271EF7-F5A6-451F-BD30-681783629EE6}"/>
                </a:ext>
              </a:extLst>
            </p:cNvPr>
            <p:cNvSpPr>
              <a:spLocks/>
            </p:cNvSpPr>
            <p:nvPr/>
          </p:nvSpPr>
          <p:spPr bwMode="auto">
            <a:xfrm>
              <a:off x="8473324" y="4714040"/>
              <a:ext cx="28669" cy="19114"/>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Freeform 460">
              <a:extLst>
                <a:ext uri="{FF2B5EF4-FFF2-40B4-BE49-F238E27FC236}">
                  <a16:creationId xmlns:a16="http://schemas.microsoft.com/office/drawing/2014/main" id="{B2064014-A607-44DC-94CA-EAD2D19DCD6E}"/>
                </a:ext>
              </a:extLst>
            </p:cNvPr>
            <p:cNvSpPr>
              <a:spLocks/>
            </p:cNvSpPr>
            <p:nvPr/>
          </p:nvSpPr>
          <p:spPr bwMode="auto">
            <a:xfrm>
              <a:off x="8501995" y="4718818"/>
              <a:ext cx="22299" cy="14335"/>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Freeform 461">
              <a:extLst>
                <a:ext uri="{FF2B5EF4-FFF2-40B4-BE49-F238E27FC236}">
                  <a16:creationId xmlns:a16="http://schemas.microsoft.com/office/drawing/2014/main" id="{2A0DC93A-97C5-47A6-96AF-D5C11A410DA9}"/>
                </a:ext>
              </a:extLst>
            </p:cNvPr>
            <p:cNvSpPr>
              <a:spLocks/>
            </p:cNvSpPr>
            <p:nvPr/>
          </p:nvSpPr>
          <p:spPr bwMode="auto">
            <a:xfrm>
              <a:off x="8519515" y="4718818"/>
              <a:ext cx="33448" cy="19114"/>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Freeform 462">
              <a:extLst>
                <a:ext uri="{FF2B5EF4-FFF2-40B4-BE49-F238E27FC236}">
                  <a16:creationId xmlns:a16="http://schemas.microsoft.com/office/drawing/2014/main" id="{71CA0F1C-6527-4457-B8C5-908C0A2B1E28}"/>
                </a:ext>
              </a:extLst>
            </p:cNvPr>
            <p:cNvSpPr>
              <a:spLocks/>
            </p:cNvSpPr>
            <p:nvPr/>
          </p:nvSpPr>
          <p:spPr bwMode="auto">
            <a:xfrm>
              <a:off x="8543406" y="4714040"/>
              <a:ext cx="38226" cy="23893"/>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463">
              <a:extLst>
                <a:ext uri="{FF2B5EF4-FFF2-40B4-BE49-F238E27FC236}">
                  <a16:creationId xmlns:a16="http://schemas.microsoft.com/office/drawing/2014/main" id="{2BA573CC-5B6B-407A-B037-4C0B56D246C4}"/>
                </a:ext>
              </a:extLst>
            </p:cNvPr>
            <p:cNvSpPr>
              <a:spLocks/>
            </p:cNvSpPr>
            <p:nvPr/>
          </p:nvSpPr>
          <p:spPr bwMode="auto">
            <a:xfrm>
              <a:off x="8594376" y="4718818"/>
              <a:ext cx="57340" cy="19114"/>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Freeform 464">
              <a:extLst>
                <a:ext uri="{FF2B5EF4-FFF2-40B4-BE49-F238E27FC236}">
                  <a16:creationId xmlns:a16="http://schemas.microsoft.com/office/drawing/2014/main" id="{1D19038C-B9E8-4A46-A8EA-7B00FD1844E8}"/>
                </a:ext>
              </a:extLst>
            </p:cNvPr>
            <p:cNvSpPr>
              <a:spLocks/>
            </p:cNvSpPr>
            <p:nvPr/>
          </p:nvSpPr>
          <p:spPr bwMode="auto">
            <a:xfrm>
              <a:off x="8576855" y="4745895"/>
              <a:ext cx="50968" cy="28669"/>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Freeform 465">
              <a:extLst>
                <a:ext uri="{FF2B5EF4-FFF2-40B4-BE49-F238E27FC236}">
                  <a16:creationId xmlns:a16="http://schemas.microsoft.com/office/drawing/2014/main" id="{6DFA895B-7A7B-477C-A9E6-126B39E8D137}"/>
                </a:ext>
              </a:extLst>
            </p:cNvPr>
            <p:cNvSpPr>
              <a:spLocks/>
            </p:cNvSpPr>
            <p:nvPr/>
          </p:nvSpPr>
          <p:spPr bwMode="auto">
            <a:xfrm>
              <a:off x="8739317" y="4596176"/>
              <a:ext cx="28669" cy="19114"/>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Freeform 466">
              <a:extLst>
                <a:ext uri="{FF2B5EF4-FFF2-40B4-BE49-F238E27FC236}">
                  <a16:creationId xmlns:a16="http://schemas.microsoft.com/office/drawing/2014/main" id="{4660E7F2-38BC-449E-BCAC-B63D9DCD26DC}"/>
                </a:ext>
              </a:extLst>
            </p:cNvPr>
            <p:cNvSpPr>
              <a:spLocks/>
            </p:cNvSpPr>
            <p:nvPr/>
          </p:nvSpPr>
          <p:spPr bwMode="auto">
            <a:xfrm>
              <a:off x="8787101" y="4592990"/>
              <a:ext cx="70082" cy="22299"/>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Freeform 467">
              <a:extLst>
                <a:ext uri="{FF2B5EF4-FFF2-40B4-BE49-F238E27FC236}">
                  <a16:creationId xmlns:a16="http://schemas.microsoft.com/office/drawing/2014/main" id="{28EE7139-E1E3-453A-952A-35F04D0660E3}"/>
                </a:ext>
              </a:extLst>
            </p:cNvPr>
            <p:cNvSpPr>
              <a:spLocks/>
            </p:cNvSpPr>
            <p:nvPr/>
          </p:nvSpPr>
          <p:spPr bwMode="auto">
            <a:xfrm>
              <a:off x="8572076" y="4484680"/>
              <a:ext cx="149721" cy="168834"/>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5" name="Freeform 468">
              <a:extLst>
                <a:ext uri="{FF2B5EF4-FFF2-40B4-BE49-F238E27FC236}">
                  <a16:creationId xmlns:a16="http://schemas.microsoft.com/office/drawing/2014/main" id="{54666661-07B5-4F32-8062-B81D3EEC5382}"/>
                </a:ext>
              </a:extLst>
            </p:cNvPr>
            <p:cNvSpPr>
              <a:spLocks/>
            </p:cNvSpPr>
            <p:nvPr/>
          </p:nvSpPr>
          <p:spPr bwMode="auto">
            <a:xfrm>
              <a:off x="8772766" y="4475124"/>
              <a:ext cx="36633" cy="70082"/>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6" name="Freeform 469">
              <a:extLst>
                <a:ext uri="{FF2B5EF4-FFF2-40B4-BE49-F238E27FC236}">
                  <a16:creationId xmlns:a16="http://schemas.microsoft.com/office/drawing/2014/main" id="{21256101-812B-467E-AE32-BBD4F6115D43}"/>
                </a:ext>
              </a:extLst>
            </p:cNvPr>
            <p:cNvSpPr>
              <a:spLocks/>
            </p:cNvSpPr>
            <p:nvPr/>
          </p:nvSpPr>
          <p:spPr bwMode="auto">
            <a:xfrm>
              <a:off x="8791880" y="4465568"/>
              <a:ext cx="12742" cy="9557"/>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7" name="Freeform 470">
              <a:extLst>
                <a:ext uri="{FF2B5EF4-FFF2-40B4-BE49-F238E27FC236}">
                  <a16:creationId xmlns:a16="http://schemas.microsoft.com/office/drawing/2014/main" id="{ECF9B7BA-B8D5-4B33-BEAE-7BF1E012BB45}"/>
                </a:ext>
              </a:extLst>
            </p:cNvPr>
            <p:cNvSpPr>
              <a:spLocks/>
            </p:cNvSpPr>
            <p:nvPr/>
          </p:nvSpPr>
          <p:spPr bwMode="auto">
            <a:xfrm>
              <a:off x="8842849" y="4526093"/>
              <a:ext cx="22299" cy="9557"/>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Freeform 471">
              <a:extLst>
                <a:ext uri="{FF2B5EF4-FFF2-40B4-BE49-F238E27FC236}">
                  <a16:creationId xmlns:a16="http://schemas.microsoft.com/office/drawing/2014/main" id="{9B5129C7-E2BC-4A54-A835-2A185DD3455E}"/>
                </a:ext>
              </a:extLst>
            </p:cNvPr>
            <p:cNvSpPr>
              <a:spLocks/>
            </p:cNvSpPr>
            <p:nvPr/>
          </p:nvSpPr>
          <p:spPr bwMode="auto">
            <a:xfrm>
              <a:off x="8847628" y="4530871"/>
              <a:ext cx="87603" cy="52562"/>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9" name="Freeform 472">
              <a:extLst>
                <a:ext uri="{FF2B5EF4-FFF2-40B4-BE49-F238E27FC236}">
                  <a16:creationId xmlns:a16="http://schemas.microsoft.com/office/drawing/2014/main" id="{141483EB-3383-4E01-98A3-86001A4D52CB}"/>
                </a:ext>
              </a:extLst>
            </p:cNvPr>
            <p:cNvSpPr>
              <a:spLocks/>
            </p:cNvSpPr>
            <p:nvPr/>
          </p:nvSpPr>
          <p:spPr bwMode="auto">
            <a:xfrm>
              <a:off x="9263341" y="4620067"/>
              <a:ext cx="97159" cy="55747"/>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0" name="Freeform 473">
              <a:extLst>
                <a:ext uri="{FF2B5EF4-FFF2-40B4-BE49-F238E27FC236}">
                  <a16:creationId xmlns:a16="http://schemas.microsoft.com/office/drawing/2014/main" id="{8DB86CC6-F002-4A77-A086-8B83C937AB29}"/>
                </a:ext>
              </a:extLst>
            </p:cNvPr>
            <p:cNvSpPr>
              <a:spLocks/>
            </p:cNvSpPr>
            <p:nvPr/>
          </p:nvSpPr>
          <p:spPr bwMode="auto">
            <a:xfrm>
              <a:off x="9403505" y="4648736"/>
              <a:ext cx="41412" cy="50968"/>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1" name="Freeform 474">
              <a:extLst>
                <a:ext uri="{FF2B5EF4-FFF2-40B4-BE49-F238E27FC236}">
                  <a16:creationId xmlns:a16="http://schemas.microsoft.com/office/drawing/2014/main" id="{4B09F19A-5FC9-49F2-BD89-AF5988284E70}"/>
                </a:ext>
              </a:extLst>
            </p:cNvPr>
            <p:cNvSpPr>
              <a:spLocks/>
            </p:cNvSpPr>
            <p:nvPr/>
          </p:nvSpPr>
          <p:spPr bwMode="auto">
            <a:xfrm>
              <a:off x="9524555" y="4742711"/>
              <a:ext cx="27077" cy="27077"/>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Freeform 475">
              <a:extLst>
                <a:ext uri="{FF2B5EF4-FFF2-40B4-BE49-F238E27FC236}">
                  <a16:creationId xmlns:a16="http://schemas.microsoft.com/office/drawing/2014/main" id="{889304D2-AED7-4EB4-BD80-3A32AEEB1B2D}"/>
                </a:ext>
              </a:extLst>
            </p:cNvPr>
            <p:cNvSpPr>
              <a:spLocks/>
            </p:cNvSpPr>
            <p:nvPr/>
          </p:nvSpPr>
          <p:spPr bwMode="auto">
            <a:xfrm>
              <a:off x="9495885" y="4699705"/>
              <a:ext cx="43005" cy="28669"/>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Freeform 476">
              <a:extLst>
                <a:ext uri="{FF2B5EF4-FFF2-40B4-BE49-F238E27FC236}">
                  <a16:creationId xmlns:a16="http://schemas.microsoft.com/office/drawing/2014/main" id="{D0342E37-2A7B-44C3-8AE9-1E336F664817}"/>
                </a:ext>
              </a:extLst>
            </p:cNvPr>
            <p:cNvSpPr>
              <a:spLocks/>
            </p:cNvSpPr>
            <p:nvPr/>
          </p:nvSpPr>
          <p:spPr bwMode="auto">
            <a:xfrm>
              <a:off x="9454473" y="4680592"/>
              <a:ext cx="19114" cy="23893"/>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Freeform 477">
              <a:extLst>
                <a:ext uri="{FF2B5EF4-FFF2-40B4-BE49-F238E27FC236}">
                  <a16:creationId xmlns:a16="http://schemas.microsoft.com/office/drawing/2014/main" id="{24D0C507-2DB4-4A12-A33B-57DE927E1310}"/>
                </a:ext>
              </a:extLst>
            </p:cNvPr>
            <p:cNvSpPr>
              <a:spLocks/>
            </p:cNvSpPr>
            <p:nvPr/>
          </p:nvSpPr>
          <p:spPr bwMode="auto">
            <a:xfrm>
              <a:off x="9626492" y="5008703"/>
              <a:ext cx="74859" cy="55747"/>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Freeform 482">
              <a:extLst>
                <a:ext uri="{FF2B5EF4-FFF2-40B4-BE49-F238E27FC236}">
                  <a16:creationId xmlns:a16="http://schemas.microsoft.com/office/drawing/2014/main" id="{56A40D40-CFF4-4AC2-872E-02EA5DA52798}"/>
                </a:ext>
              </a:extLst>
            </p:cNvPr>
            <p:cNvSpPr>
              <a:spLocks/>
            </p:cNvSpPr>
            <p:nvPr/>
          </p:nvSpPr>
          <p:spPr bwMode="auto">
            <a:xfrm>
              <a:off x="9174145" y="5532726"/>
              <a:ext cx="89196" cy="84417"/>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6" name="Freeform 483">
              <a:extLst>
                <a:ext uri="{FF2B5EF4-FFF2-40B4-BE49-F238E27FC236}">
                  <a16:creationId xmlns:a16="http://schemas.microsoft.com/office/drawing/2014/main" id="{8D890875-E705-46DE-92E5-F420C1E945D5}"/>
                </a:ext>
              </a:extLst>
            </p:cNvPr>
            <p:cNvSpPr>
              <a:spLocks/>
            </p:cNvSpPr>
            <p:nvPr/>
          </p:nvSpPr>
          <p:spPr bwMode="auto">
            <a:xfrm>
              <a:off x="9244227" y="5508835"/>
              <a:ext cx="14335" cy="23893"/>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7" name="Freeform 484">
              <a:extLst>
                <a:ext uri="{FF2B5EF4-FFF2-40B4-BE49-F238E27FC236}">
                  <a16:creationId xmlns:a16="http://schemas.microsoft.com/office/drawing/2014/main" id="{4264C4BB-F9AE-47B6-8458-C089BC58F373}"/>
                </a:ext>
              </a:extLst>
            </p:cNvPr>
            <p:cNvSpPr>
              <a:spLocks/>
            </p:cNvSpPr>
            <p:nvPr/>
          </p:nvSpPr>
          <p:spPr bwMode="auto">
            <a:xfrm>
              <a:off x="9150254" y="5508835"/>
              <a:ext cx="9557" cy="9557"/>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8" name="Freeform 486">
              <a:extLst>
                <a:ext uri="{FF2B5EF4-FFF2-40B4-BE49-F238E27FC236}">
                  <a16:creationId xmlns:a16="http://schemas.microsoft.com/office/drawing/2014/main" id="{51D5E089-2CBD-41C0-8A1C-61096EE4881C}"/>
                </a:ext>
              </a:extLst>
            </p:cNvPr>
            <p:cNvSpPr>
              <a:spLocks/>
            </p:cNvSpPr>
            <p:nvPr/>
          </p:nvSpPr>
          <p:spPr bwMode="auto">
            <a:xfrm>
              <a:off x="6834362" y="4803236"/>
              <a:ext cx="168834" cy="326518"/>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9" name="Freeform 489">
              <a:extLst>
                <a:ext uri="{FF2B5EF4-FFF2-40B4-BE49-F238E27FC236}">
                  <a16:creationId xmlns:a16="http://schemas.microsoft.com/office/drawing/2014/main" id="{57D32D45-E49B-4D7A-89D8-8343DDEEA1D7}"/>
                </a:ext>
              </a:extLst>
            </p:cNvPr>
            <p:cNvSpPr>
              <a:spLocks/>
            </p:cNvSpPr>
            <p:nvPr/>
          </p:nvSpPr>
          <p:spPr bwMode="auto">
            <a:xfrm>
              <a:off x="7474656" y="2383813"/>
              <a:ext cx="41412" cy="23893"/>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0" name="Freeform 490">
              <a:extLst>
                <a:ext uri="{FF2B5EF4-FFF2-40B4-BE49-F238E27FC236}">
                  <a16:creationId xmlns:a16="http://schemas.microsoft.com/office/drawing/2014/main" id="{459E05E8-BE4B-4A53-9A4D-D02D5EBDED01}"/>
                </a:ext>
              </a:extLst>
            </p:cNvPr>
            <p:cNvSpPr>
              <a:spLocks/>
            </p:cNvSpPr>
            <p:nvPr/>
          </p:nvSpPr>
          <p:spPr bwMode="auto">
            <a:xfrm>
              <a:off x="8408021" y="2337622"/>
              <a:ext cx="46190" cy="22299"/>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1" name="Freeform 492">
              <a:extLst>
                <a:ext uri="{FF2B5EF4-FFF2-40B4-BE49-F238E27FC236}">
                  <a16:creationId xmlns:a16="http://schemas.microsoft.com/office/drawing/2014/main" id="{A075584D-87DF-47E3-B779-9FDF26F982B6}"/>
                </a:ext>
              </a:extLst>
            </p:cNvPr>
            <p:cNvSpPr>
              <a:spLocks/>
            </p:cNvSpPr>
            <p:nvPr/>
          </p:nvSpPr>
          <p:spPr bwMode="auto">
            <a:xfrm>
              <a:off x="7675346" y="2402927"/>
              <a:ext cx="27077" cy="19114"/>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2" name="Freeform 493">
              <a:extLst>
                <a:ext uri="{FF2B5EF4-FFF2-40B4-BE49-F238E27FC236}">
                  <a16:creationId xmlns:a16="http://schemas.microsoft.com/office/drawing/2014/main" id="{B0B215FE-5363-4B7A-B0F0-E6DA8628CB20}"/>
                </a:ext>
              </a:extLst>
            </p:cNvPr>
            <p:cNvSpPr>
              <a:spLocks/>
            </p:cNvSpPr>
            <p:nvPr/>
          </p:nvSpPr>
          <p:spPr bwMode="auto">
            <a:xfrm>
              <a:off x="6050716" y="3446193"/>
              <a:ext cx="27077" cy="50968"/>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3" name="Freeform 494">
              <a:extLst>
                <a:ext uri="{FF2B5EF4-FFF2-40B4-BE49-F238E27FC236}">
                  <a16:creationId xmlns:a16="http://schemas.microsoft.com/office/drawing/2014/main" id="{C6E171E7-715B-4B85-B90D-7A49CB97EF41}"/>
                </a:ext>
              </a:extLst>
            </p:cNvPr>
            <p:cNvSpPr>
              <a:spLocks/>
            </p:cNvSpPr>
            <p:nvPr/>
          </p:nvSpPr>
          <p:spPr bwMode="auto">
            <a:xfrm>
              <a:off x="6041160" y="3492384"/>
              <a:ext cx="41412" cy="70082"/>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4" name="Freeform 496">
              <a:extLst>
                <a:ext uri="{FF2B5EF4-FFF2-40B4-BE49-F238E27FC236}">
                  <a16:creationId xmlns:a16="http://schemas.microsoft.com/office/drawing/2014/main" id="{4AB9ED5D-BC14-47B8-A2B7-B7C7E25E3E8D}"/>
                </a:ext>
              </a:extLst>
            </p:cNvPr>
            <p:cNvSpPr>
              <a:spLocks/>
            </p:cNvSpPr>
            <p:nvPr/>
          </p:nvSpPr>
          <p:spPr bwMode="auto">
            <a:xfrm>
              <a:off x="6582703" y="3642104"/>
              <a:ext cx="60525" cy="33448"/>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5" name="Freeform 497">
              <a:extLst>
                <a:ext uri="{FF2B5EF4-FFF2-40B4-BE49-F238E27FC236}">
                  <a16:creationId xmlns:a16="http://schemas.microsoft.com/office/drawing/2014/main" id="{C1AE438E-2F0E-44D1-BA21-9F7E28730F33}"/>
                </a:ext>
              </a:extLst>
            </p:cNvPr>
            <p:cNvSpPr>
              <a:spLocks/>
            </p:cNvSpPr>
            <p:nvPr/>
          </p:nvSpPr>
          <p:spPr bwMode="auto">
            <a:xfrm>
              <a:off x="6382015" y="3646882"/>
              <a:ext cx="70082" cy="19114"/>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6" name="Freeform 498">
              <a:extLst>
                <a:ext uri="{FF2B5EF4-FFF2-40B4-BE49-F238E27FC236}">
                  <a16:creationId xmlns:a16="http://schemas.microsoft.com/office/drawing/2014/main" id="{0F673516-5C53-4F87-91E2-A8C8F133923A}"/>
                </a:ext>
              </a:extLst>
            </p:cNvPr>
            <p:cNvSpPr>
              <a:spLocks/>
            </p:cNvSpPr>
            <p:nvPr/>
          </p:nvSpPr>
          <p:spPr bwMode="auto">
            <a:xfrm>
              <a:off x="6348566" y="2958805"/>
              <a:ext cx="33448" cy="33448"/>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7" name="Freeform 499">
              <a:extLst>
                <a:ext uri="{FF2B5EF4-FFF2-40B4-BE49-F238E27FC236}">
                  <a16:creationId xmlns:a16="http://schemas.microsoft.com/office/drawing/2014/main" id="{604AB71D-3600-4188-B35C-068F3A864B68}"/>
                </a:ext>
              </a:extLst>
            </p:cNvPr>
            <p:cNvSpPr>
              <a:spLocks/>
            </p:cNvSpPr>
            <p:nvPr/>
          </p:nvSpPr>
          <p:spPr bwMode="auto">
            <a:xfrm>
              <a:off x="6353344" y="2946063"/>
              <a:ext cx="23891" cy="12742"/>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8" name="Freeform 500">
              <a:extLst>
                <a:ext uri="{FF2B5EF4-FFF2-40B4-BE49-F238E27FC236}">
                  <a16:creationId xmlns:a16="http://schemas.microsoft.com/office/drawing/2014/main" id="{D28304EB-0362-46E2-839D-397D43312F68}"/>
                </a:ext>
              </a:extLst>
            </p:cNvPr>
            <p:cNvSpPr>
              <a:spLocks/>
            </p:cNvSpPr>
            <p:nvPr/>
          </p:nvSpPr>
          <p:spPr bwMode="auto">
            <a:xfrm>
              <a:off x="6256185" y="2977917"/>
              <a:ext cx="27077" cy="4619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9" name="Freeform 501">
              <a:extLst>
                <a:ext uri="{FF2B5EF4-FFF2-40B4-BE49-F238E27FC236}">
                  <a16:creationId xmlns:a16="http://schemas.microsoft.com/office/drawing/2014/main" id="{F41B7F52-8762-4734-981A-C0D42ADB0364}"/>
                </a:ext>
              </a:extLst>
            </p:cNvPr>
            <p:cNvSpPr>
              <a:spLocks/>
            </p:cNvSpPr>
            <p:nvPr/>
          </p:nvSpPr>
          <p:spPr bwMode="auto">
            <a:xfrm>
              <a:off x="6297598" y="2898279"/>
              <a:ext cx="19114" cy="19114"/>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Freeform 502">
              <a:extLst>
                <a:ext uri="{FF2B5EF4-FFF2-40B4-BE49-F238E27FC236}">
                  <a16:creationId xmlns:a16="http://schemas.microsoft.com/office/drawing/2014/main" id="{AE8AAA8D-F2A0-408D-B50C-5F59EBE4F412}"/>
                </a:ext>
              </a:extLst>
            </p:cNvPr>
            <p:cNvSpPr>
              <a:spLocks/>
            </p:cNvSpPr>
            <p:nvPr/>
          </p:nvSpPr>
          <p:spPr bwMode="auto">
            <a:xfrm>
              <a:off x="6111243" y="3043221"/>
              <a:ext cx="27077" cy="43005"/>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1" name="Freeform 503">
              <a:extLst>
                <a:ext uri="{FF2B5EF4-FFF2-40B4-BE49-F238E27FC236}">
                  <a16:creationId xmlns:a16="http://schemas.microsoft.com/office/drawing/2014/main" id="{0E2E2FE6-67B3-4B2F-ABB8-9274F8D57DEA}"/>
                </a:ext>
              </a:extLst>
            </p:cNvPr>
            <p:cNvSpPr>
              <a:spLocks/>
            </p:cNvSpPr>
            <p:nvPr/>
          </p:nvSpPr>
          <p:spPr bwMode="auto">
            <a:xfrm>
              <a:off x="6077796" y="3052778"/>
              <a:ext cx="38226" cy="38226"/>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2" name="Freeform 504">
              <a:extLst>
                <a:ext uri="{FF2B5EF4-FFF2-40B4-BE49-F238E27FC236}">
                  <a16:creationId xmlns:a16="http://schemas.microsoft.com/office/drawing/2014/main" id="{DC5FEFA6-E449-450B-B778-DBAC364DD116}"/>
                </a:ext>
              </a:extLst>
            </p:cNvPr>
            <p:cNvSpPr>
              <a:spLocks/>
            </p:cNvSpPr>
            <p:nvPr/>
          </p:nvSpPr>
          <p:spPr bwMode="auto">
            <a:xfrm>
              <a:off x="5910553" y="3535388"/>
              <a:ext cx="22299" cy="17521"/>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Freeform 505">
              <a:extLst>
                <a:ext uri="{FF2B5EF4-FFF2-40B4-BE49-F238E27FC236}">
                  <a16:creationId xmlns:a16="http://schemas.microsoft.com/office/drawing/2014/main" id="{14E1B46A-9A25-4051-B3A6-D096FE8E196B}"/>
                </a:ext>
              </a:extLst>
            </p:cNvPr>
            <p:cNvSpPr>
              <a:spLocks/>
            </p:cNvSpPr>
            <p:nvPr/>
          </p:nvSpPr>
          <p:spPr bwMode="auto">
            <a:xfrm>
              <a:off x="5681192" y="2963582"/>
              <a:ext cx="28669" cy="28669"/>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4" name="Freeform 506">
              <a:extLst>
                <a:ext uri="{FF2B5EF4-FFF2-40B4-BE49-F238E27FC236}">
                  <a16:creationId xmlns:a16="http://schemas.microsoft.com/office/drawing/2014/main" id="{D77D42C1-8B83-4BCF-90D7-F2651B78B9EB}"/>
                </a:ext>
              </a:extLst>
            </p:cNvPr>
            <p:cNvSpPr>
              <a:spLocks/>
            </p:cNvSpPr>
            <p:nvPr/>
          </p:nvSpPr>
          <p:spPr bwMode="auto">
            <a:xfrm>
              <a:off x="5695529" y="2997031"/>
              <a:ext cx="14335" cy="14335"/>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Freeform 507">
              <a:extLst>
                <a:ext uri="{FF2B5EF4-FFF2-40B4-BE49-F238E27FC236}">
                  <a16:creationId xmlns:a16="http://schemas.microsoft.com/office/drawing/2014/main" id="{99AC29C4-2C48-4083-B62D-75D06E3A29FB}"/>
                </a:ext>
              </a:extLst>
            </p:cNvPr>
            <p:cNvSpPr>
              <a:spLocks/>
            </p:cNvSpPr>
            <p:nvPr/>
          </p:nvSpPr>
          <p:spPr bwMode="auto">
            <a:xfrm>
              <a:off x="5709864" y="3011366"/>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Freeform 508">
              <a:extLst>
                <a:ext uri="{FF2B5EF4-FFF2-40B4-BE49-F238E27FC236}">
                  <a16:creationId xmlns:a16="http://schemas.microsoft.com/office/drawing/2014/main" id="{6A0B7DC2-CB90-42F5-9E1D-111B0761DFDC}"/>
                </a:ext>
              </a:extLst>
            </p:cNvPr>
            <p:cNvSpPr>
              <a:spLocks/>
            </p:cNvSpPr>
            <p:nvPr/>
          </p:nvSpPr>
          <p:spPr bwMode="auto">
            <a:xfrm>
              <a:off x="5709864" y="3024108"/>
              <a:ext cx="4778" cy="955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7" name="Freeform 509">
              <a:extLst>
                <a:ext uri="{FF2B5EF4-FFF2-40B4-BE49-F238E27FC236}">
                  <a16:creationId xmlns:a16="http://schemas.microsoft.com/office/drawing/2014/main" id="{D4893328-4ED7-43A9-BFCB-2C93C9C43DD4}"/>
                </a:ext>
              </a:extLst>
            </p:cNvPr>
            <p:cNvSpPr>
              <a:spLocks/>
            </p:cNvSpPr>
            <p:nvPr/>
          </p:nvSpPr>
          <p:spPr bwMode="auto">
            <a:xfrm>
              <a:off x="5709864" y="3033664"/>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8" name="Freeform 510">
              <a:extLst>
                <a:ext uri="{FF2B5EF4-FFF2-40B4-BE49-F238E27FC236}">
                  <a16:creationId xmlns:a16="http://schemas.microsoft.com/office/drawing/2014/main" id="{677E17D0-19DB-4879-8D19-AB447779B218}"/>
                </a:ext>
              </a:extLst>
            </p:cNvPr>
            <p:cNvSpPr>
              <a:spLocks/>
            </p:cNvSpPr>
            <p:nvPr/>
          </p:nvSpPr>
          <p:spPr bwMode="auto">
            <a:xfrm>
              <a:off x="5746497" y="3103746"/>
              <a:ext cx="4778" cy="9557"/>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Freeform 511">
              <a:extLst>
                <a:ext uri="{FF2B5EF4-FFF2-40B4-BE49-F238E27FC236}">
                  <a16:creationId xmlns:a16="http://schemas.microsoft.com/office/drawing/2014/main" id="{3C3C7B04-25EE-4981-B080-0B1FC75714FF}"/>
                </a:ext>
              </a:extLst>
            </p:cNvPr>
            <p:cNvSpPr>
              <a:spLocks/>
            </p:cNvSpPr>
            <p:nvPr/>
          </p:nvSpPr>
          <p:spPr bwMode="auto">
            <a:xfrm>
              <a:off x="5816580" y="2893501"/>
              <a:ext cx="9557" cy="19114"/>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0" name="Freeform 522">
              <a:extLst>
                <a:ext uri="{FF2B5EF4-FFF2-40B4-BE49-F238E27FC236}">
                  <a16:creationId xmlns:a16="http://schemas.microsoft.com/office/drawing/2014/main" id="{335B5FC2-C1DA-44FD-81D1-240A617B65FF}"/>
                </a:ext>
              </a:extLst>
            </p:cNvPr>
            <p:cNvSpPr>
              <a:spLocks/>
            </p:cNvSpPr>
            <p:nvPr/>
          </p:nvSpPr>
          <p:spPr bwMode="auto">
            <a:xfrm>
              <a:off x="4112313" y="5556617"/>
              <a:ext cx="28669" cy="50968"/>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Freeform 523">
              <a:extLst>
                <a:ext uri="{FF2B5EF4-FFF2-40B4-BE49-F238E27FC236}">
                  <a16:creationId xmlns:a16="http://schemas.microsoft.com/office/drawing/2014/main" id="{3FAE4748-1996-4AED-99D0-D9B01842BECB}"/>
                </a:ext>
              </a:extLst>
            </p:cNvPr>
            <p:cNvSpPr>
              <a:spLocks/>
            </p:cNvSpPr>
            <p:nvPr/>
          </p:nvSpPr>
          <p:spPr bwMode="auto">
            <a:xfrm>
              <a:off x="4206286" y="4231429"/>
              <a:ext cx="22299" cy="19114"/>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524">
              <a:extLst>
                <a:ext uri="{FF2B5EF4-FFF2-40B4-BE49-F238E27FC236}">
                  <a16:creationId xmlns:a16="http://schemas.microsoft.com/office/drawing/2014/main" id="{BE5902E7-B919-4AD2-B609-B40AA761504C}"/>
                </a:ext>
              </a:extLst>
            </p:cNvPr>
            <p:cNvSpPr>
              <a:spLocks/>
            </p:cNvSpPr>
            <p:nvPr/>
          </p:nvSpPr>
          <p:spPr bwMode="auto">
            <a:xfrm>
              <a:off x="4406975" y="4260100"/>
              <a:ext cx="27077" cy="36635"/>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Freeform 525">
              <a:extLst>
                <a:ext uri="{FF2B5EF4-FFF2-40B4-BE49-F238E27FC236}">
                  <a16:creationId xmlns:a16="http://schemas.microsoft.com/office/drawing/2014/main" id="{17CCBBA7-63B6-4536-8248-95F5F33D6CEB}"/>
                </a:ext>
              </a:extLst>
            </p:cNvPr>
            <p:cNvSpPr>
              <a:spLocks/>
            </p:cNvSpPr>
            <p:nvPr/>
          </p:nvSpPr>
          <p:spPr bwMode="auto">
            <a:xfrm>
              <a:off x="4663413" y="4513351"/>
              <a:ext cx="65304" cy="60525"/>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Freeform 526">
              <a:extLst>
                <a:ext uri="{FF2B5EF4-FFF2-40B4-BE49-F238E27FC236}">
                  <a16:creationId xmlns:a16="http://schemas.microsoft.com/office/drawing/2014/main" id="{97F8F634-F5FE-4A28-B7C3-2E53F7CBEBC1}"/>
                </a:ext>
              </a:extLst>
            </p:cNvPr>
            <p:cNvSpPr>
              <a:spLocks/>
            </p:cNvSpPr>
            <p:nvPr/>
          </p:nvSpPr>
          <p:spPr bwMode="auto">
            <a:xfrm>
              <a:off x="4281147" y="4081710"/>
              <a:ext cx="46190" cy="19114"/>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529">
              <a:extLst>
                <a:ext uri="{FF2B5EF4-FFF2-40B4-BE49-F238E27FC236}">
                  <a16:creationId xmlns:a16="http://schemas.microsoft.com/office/drawing/2014/main" id="{6FC3C19F-14B6-4759-8AF4-7325CE101ED3}"/>
                </a:ext>
              </a:extLst>
            </p:cNvPr>
            <p:cNvSpPr>
              <a:spLocks/>
            </p:cNvSpPr>
            <p:nvPr/>
          </p:nvSpPr>
          <p:spPr bwMode="auto">
            <a:xfrm>
              <a:off x="4018339" y="3919246"/>
              <a:ext cx="19114" cy="17521"/>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Freeform 531">
              <a:extLst>
                <a:ext uri="{FF2B5EF4-FFF2-40B4-BE49-F238E27FC236}">
                  <a16:creationId xmlns:a16="http://schemas.microsoft.com/office/drawing/2014/main" id="{5E539987-D4AA-4949-BAFC-5EB1E64D5D40}"/>
                </a:ext>
              </a:extLst>
            </p:cNvPr>
            <p:cNvSpPr>
              <a:spLocks/>
            </p:cNvSpPr>
            <p:nvPr/>
          </p:nvSpPr>
          <p:spPr bwMode="auto">
            <a:xfrm>
              <a:off x="4416532" y="3328328"/>
              <a:ext cx="27077" cy="47783"/>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Freeform 532">
              <a:extLst>
                <a:ext uri="{FF2B5EF4-FFF2-40B4-BE49-F238E27FC236}">
                  <a16:creationId xmlns:a16="http://schemas.microsoft.com/office/drawing/2014/main" id="{B2FE1377-10A1-4F61-B418-B038267210EC}"/>
                </a:ext>
              </a:extLst>
            </p:cNvPr>
            <p:cNvSpPr>
              <a:spLocks/>
            </p:cNvSpPr>
            <p:nvPr/>
          </p:nvSpPr>
          <p:spPr bwMode="auto">
            <a:xfrm>
              <a:off x="4429274" y="3352220"/>
              <a:ext cx="33448" cy="19114"/>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Freeform 533">
              <a:extLst>
                <a:ext uri="{FF2B5EF4-FFF2-40B4-BE49-F238E27FC236}">
                  <a16:creationId xmlns:a16="http://schemas.microsoft.com/office/drawing/2014/main" id="{7A80E4AC-2946-4492-9B26-FF30C1896141}"/>
                </a:ext>
              </a:extLst>
            </p:cNvPr>
            <p:cNvSpPr>
              <a:spLocks/>
            </p:cNvSpPr>
            <p:nvPr/>
          </p:nvSpPr>
          <p:spPr bwMode="auto">
            <a:xfrm>
              <a:off x="4336893" y="3333106"/>
              <a:ext cx="70082" cy="33448"/>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9" name="Freeform 534">
              <a:extLst>
                <a:ext uri="{FF2B5EF4-FFF2-40B4-BE49-F238E27FC236}">
                  <a16:creationId xmlns:a16="http://schemas.microsoft.com/office/drawing/2014/main" id="{454F75A2-15B5-4815-A397-969DCAEDC769}"/>
                </a:ext>
              </a:extLst>
            </p:cNvPr>
            <p:cNvSpPr>
              <a:spLocks/>
            </p:cNvSpPr>
            <p:nvPr/>
          </p:nvSpPr>
          <p:spPr bwMode="auto">
            <a:xfrm>
              <a:off x="4351230" y="3240725"/>
              <a:ext cx="73267" cy="36635"/>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Freeform 535">
              <a:extLst>
                <a:ext uri="{FF2B5EF4-FFF2-40B4-BE49-F238E27FC236}">
                  <a16:creationId xmlns:a16="http://schemas.microsoft.com/office/drawing/2014/main" id="{54F317CC-EA09-4305-8FD0-3DF745ABBCD2}"/>
                </a:ext>
              </a:extLst>
            </p:cNvPr>
            <p:cNvSpPr>
              <a:spLocks/>
            </p:cNvSpPr>
            <p:nvPr/>
          </p:nvSpPr>
          <p:spPr bwMode="auto">
            <a:xfrm>
              <a:off x="4467501" y="3192942"/>
              <a:ext cx="149721" cy="144942"/>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Freeform 536">
              <a:extLst>
                <a:ext uri="{FF2B5EF4-FFF2-40B4-BE49-F238E27FC236}">
                  <a16:creationId xmlns:a16="http://schemas.microsoft.com/office/drawing/2014/main" id="{A640DB7C-6F8E-43B4-9FCA-A30A1AE82DB2}"/>
                </a:ext>
              </a:extLst>
            </p:cNvPr>
            <p:cNvSpPr>
              <a:spLocks/>
            </p:cNvSpPr>
            <p:nvPr/>
          </p:nvSpPr>
          <p:spPr bwMode="auto">
            <a:xfrm>
              <a:off x="4588552" y="3296472"/>
              <a:ext cx="38226" cy="4619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 name="Freeform 537">
              <a:extLst>
                <a:ext uri="{FF2B5EF4-FFF2-40B4-BE49-F238E27FC236}">
                  <a16:creationId xmlns:a16="http://schemas.microsoft.com/office/drawing/2014/main" id="{12A72813-1799-4C18-9C19-63E1B3F06A98}"/>
                </a:ext>
              </a:extLst>
            </p:cNvPr>
            <p:cNvSpPr>
              <a:spLocks/>
            </p:cNvSpPr>
            <p:nvPr/>
          </p:nvSpPr>
          <p:spPr bwMode="auto">
            <a:xfrm>
              <a:off x="4327338" y="2847309"/>
              <a:ext cx="14335" cy="27077"/>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Freeform 538">
              <a:extLst>
                <a:ext uri="{FF2B5EF4-FFF2-40B4-BE49-F238E27FC236}">
                  <a16:creationId xmlns:a16="http://schemas.microsoft.com/office/drawing/2014/main" id="{FEF6FA9B-A0FB-43BF-AD67-83535E4BCE58}"/>
                </a:ext>
              </a:extLst>
            </p:cNvPr>
            <p:cNvSpPr>
              <a:spLocks/>
            </p:cNvSpPr>
            <p:nvPr/>
          </p:nvSpPr>
          <p:spPr bwMode="auto">
            <a:xfrm>
              <a:off x="4257257" y="2893501"/>
              <a:ext cx="14335" cy="14335"/>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539">
              <a:extLst>
                <a:ext uri="{FF2B5EF4-FFF2-40B4-BE49-F238E27FC236}">
                  <a16:creationId xmlns:a16="http://schemas.microsoft.com/office/drawing/2014/main" id="{CAFCE9C4-3F9D-4F60-BF57-F86443C4EE6E}"/>
                </a:ext>
              </a:extLst>
            </p:cNvPr>
            <p:cNvSpPr>
              <a:spLocks/>
            </p:cNvSpPr>
            <p:nvPr/>
          </p:nvSpPr>
          <p:spPr bwMode="auto">
            <a:xfrm>
              <a:off x="3935515" y="3141974"/>
              <a:ext cx="31856" cy="19114"/>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Freeform 540">
              <a:extLst>
                <a:ext uri="{FF2B5EF4-FFF2-40B4-BE49-F238E27FC236}">
                  <a16:creationId xmlns:a16="http://schemas.microsoft.com/office/drawing/2014/main" id="{36A352E4-D3DB-4EE5-9192-7343AFF6CB16}"/>
                </a:ext>
              </a:extLst>
            </p:cNvPr>
            <p:cNvSpPr>
              <a:spLocks/>
            </p:cNvSpPr>
            <p:nvPr/>
          </p:nvSpPr>
          <p:spPr bwMode="auto">
            <a:xfrm>
              <a:off x="3986483" y="3028887"/>
              <a:ext cx="28669" cy="28669"/>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6" name="Freeform 541">
              <a:extLst>
                <a:ext uri="{FF2B5EF4-FFF2-40B4-BE49-F238E27FC236}">
                  <a16:creationId xmlns:a16="http://schemas.microsoft.com/office/drawing/2014/main" id="{C8FBB852-D077-4327-BDA4-E9E5FE910089}"/>
                </a:ext>
              </a:extLst>
            </p:cNvPr>
            <p:cNvSpPr>
              <a:spLocks/>
            </p:cNvSpPr>
            <p:nvPr/>
          </p:nvSpPr>
          <p:spPr bwMode="auto">
            <a:xfrm>
              <a:off x="3972149" y="2828196"/>
              <a:ext cx="28669" cy="33448"/>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542">
              <a:extLst>
                <a:ext uri="{FF2B5EF4-FFF2-40B4-BE49-F238E27FC236}">
                  <a16:creationId xmlns:a16="http://schemas.microsoft.com/office/drawing/2014/main" id="{55DC6791-CA02-4F82-8CF6-A9E91272BD58}"/>
                </a:ext>
              </a:extLst>
            </p:cNvPr>
            <p:cNvSpPr>
              <a:spLocks/>
            </p:cNvSpPr>
            <p:nvPr/>
          </p:nvSpPr>
          <p:spPr bwMode="auto">
            <a:xfrm>
              <a:off x="3892510" y="2809083"/>
              <a:ext cx="55747" cy="28669"/>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Freeform 543">
              <a:extLst>
                <a:ext uri="{FF2B5EF4-FFF2-40B4-BE49-F238E27FC236}">
                  <a16:creationId xmlns:a16="http://schemas.microsoft.com/office/drawing/2014/main" id="{392FAECF-0313-4508-AB88-0BAEE3EED155}"/>
                </a:ext>
              </a:extLst>
            </p:cNvPr>
            <p:cNvSpPr>
              <a:spLocks/>
            </p:cNvSpPr>
            <p:nvPr/>
          </p:nvSpPr>
          <p:spPr bwMode="auto">
            <a:xfrm>
              <a:off x="4010375" y="2791562"/>
              <a:ext cx="31856" cy="12742"/>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Freeform 544">
              <a:extLst>
                <a:ext uri="{FF2B5EF4-FFF2-40B4-BE49-F238E27FC236}">
                  <a16:creationId xmlns:a16="http://schemas.microsoft.com/office/drawing/2014/main" id="{68BBE589-B1F3-4FB3-96D0-FD460A769443}"/>
                </a:ext>
              </a:extLst>
            </p:cNvPr>
            <p:cNvSpPr>
              <a:spLocks/>
            </p:cNvSpPr>
            <p:nvPr/>
          </p:nvSpPr>
          <p:spPr bwMode="auto">
            <a:xfrm>
              <a:off x="3812871" y="2697589"/>
              <a:ext cx="159278" cy="111495"/>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Freeform 545">
              <a:extLst>
                <a:ext uri="{FF2B5EF4-FFF2-40B4-BE49-F238E27FC236}">
                  <a16:creationId xmlns:a16="http://schemas.microsoft.com/office/drawing/2014/main" id="{36C15E40-B17A-4423-A05C-6903F51663CF}"/>
                </a:ext>
              </a:extLst>
            </p:cNvPr>
            <p:cNvSpPr>
              <a:spLocks/>
            </p:cNvSpPr>
            <p:nvPr/>
          </p:nvSpPr>
          <p:spPr bwMode="auto">
            <a:xfrm>
              <a:off x="3874990" y="2688031"/>
              <a:ext cx="31856" cy="23893"/>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Freeform 546">
              <a:extLst>
                <a:ext uri="{FF2B5EF4-FFF2-40B4-BE49-F238E27FC236}">
                  <a16:creationId xmlns:a16="http://schemas.microsoft.com/office/drawing/2014/main" id="{7D76288E-7A77-4BA8-BDC3-A2A07E80073B}"/>
                </a:ext>
              </a:extLst>
            </p:cNvPr>
            <p:cNvSpPr>
              <a:spLocks/>
            </p:cNvSpPr>
            <p:nvPr/>
          </p:nvSpPr>
          <p:spPr bwMode="auto">
            <a:xfrm>
              <a:off x="3865432" y="2692810"/>
              <a:ext cx="17521" cy="23893"/>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Freeform 547">
              <a:extLst>
                <a:ext uri="{FF2B5EF4-FFF2-40B4-BE49-F238E27FC236}">
                  <a16:creationId xmlns:a16="http://schemas.microsoft.com/office/drawing/2014/main" id="{9575C4C9-3EF6-49F7-91CE-79A3F01A0C49}"/>
                </a:ext>
              </a:extLst>
            </p:cNvPr>
            <p:cNvSpPr>
              <a:spLocks/>
            </p:cNvSpPr>
            <p:nvPr/>
          </p:nvSpPr>
          <p:spPr bwMode="auto">
            <a:xfrm>
              <a:off x="3822427" y="2603617"/>
              <a:ext cx="14335" cy="28669"/>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Freeform 548">
              <a:extLst>
                <a:ext uri="{FF2B5EF4-FFF2-40B4-BE49-F238E27FC236}">
                  <a16:creationId xmlns:a16="http://schemas.microsoft.com/office/drawing/2014/main" id="{2B8EFD9E-EE83-4F2B-B51E-DDCFFD2C4C65}"/>
                </a:ext>
              </a:extLst>
            </p:cNvPr>
            <p:cNvSpPr>
              <a:spLocks/>
            </p:cNvSpPr>
            <p:nvPr/>
          </p:nvSpPr>
          <p:spPr bwMode="auto">
            <a:xfrm>
              <a:off x="3752346" y="2359922"/>
              <a:ext cx="672151" cy="492166"/>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Freeform 549">
              <a:extLst>
                <a:ext uri="{FF2B5EF4-FFF2-40B4-BE49-F238E27FC236}">
                  <a16:creationId xmlns:a16="http://schemas.microsoft.com/office/drawing/2014/main" id="{A8C65C97-2926-4094-95F0-9BD6D926AB14}"/>
                </a:ext>
              </a:extLst>
            </p:cNvPr>
            <p:cNvSpPr>
              <a:spLocks/>
            </p:cNvSpPr>
            <p:nvPr/>
          </p:nvSpPr>
          <p:spPr bwMode="auto">
            <a:xfrm>
              <a:off x="4187172" y="2818641"/>
              <a:ext cx="28669" cy="9557"/>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Freeform 550">
              <a:extLst>
                <a:ext uri="{FF2B5EF4-FFF2-40B4-BE49-F238E27FC236}">
                  <a16:creationId xmlns:a16="http://schemas.microsoft.com/office/drawing/2014/main" id="{126613AA-C7A6-4695-8EF0-20B81739BB00}"/>
                </a:ext>
              </a:extLst>
            </p:cNvPr>
            <p:cNvSpPr>
              <a:spLocks/>
            </p:cNvSpPr>
            <p:nvPr/>
          </p:nvSpPr>
          <p:spPr bwMode="auto">
            <a:xfrm>
              <a:off x="4102756" y="2613173"/>
              <a:ext cx="38226" cy="9557"/>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Freeform 551">
              <a:extLst>
                <a:ext uri="{FF2B5EF4-FFF2-40B4-BE49-F238E27FC236}">
                  <a16:creationId xmlns:a16="http://schemas.microsoft.com/office/drawing/2014/main" id="{EA04AB47-B578-4298-B21B-C766A4197639}"/>
                </a:ext>
              </a:extLst>
            </p:cNvPr>
            <p:cNvSpPr>
              <a:spLocks/>
            </p:cNvSpPr>
            <p:nvPr/>
          </p:nvSpPr>
          <p:spPr bwMode="auto">
            <a:xfrm>
              <a:off x="4047009" y="2603617"/>
              <a:ext cx="55747" cy="4619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Freeform 553">
              <a:extLst>
                <a:ext uri="{FF2B5EF4-FFF2-40B4-BE49-F238E27FC236}">
                  <a16:creationId xmlns:a16="http://schemas.microsoft.com/office/drawing/2014/main" id="{2BEB88CD-6F4A-4C44-981F-C16119D3EB10}"/>
                </a:ext>
              </a:extLst>
            </p:cNvPr>
            <p:cNvSpPr>
              <a:spLocks/>
            </p:cNvSpPr>
            <p:nvPr/>
          </p:nvSpPr>
          <p:spPr bwMode="auto">
            <a:xfrm>
              <a:off x="4042231" y="2557425"/>
              <a:ext cx="28669" cy="14335"/>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Freeform 555">
              <a:extLst>
                <a:ext uri="{FF2B5EF4-FFF2-40B4-BE49-F238E27FC236}">
                  <a16:creationId xmlns:a16="http://schemas.microsoft.com/office/drawing/2014/main" id="{A144633F-593A-4570-9DE5-63D2CEC9D076}"/>
                </a:ext>
              </a:extLst>
            </p:cNvPr>
            <p:cNvSpPr>
              <a:spLocks/>
            </p:cNvSpPr>
            <p:nvPr/>
          </p:nvSpPr>
          <p:spPr bwMode="auto">
            <a:xfrm>
              <a:off x="3957814" y="2369478"/>
              <a:ext cx="122643" cy="52562"/>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Freeform 602">
              <a:extLst>
                <a:ext uri="{FF2B5EF4-FFF2-40B4-BE49-F238E27FC236}">
                  <a16:creationId xmlns:a16="http://schemas.microsoft.com/office/drawing/2014/main" id="{584B8BF8-9E40-4CB2-979A-ECF9A2FF8EE4}"/>
                </a:ext>
              </a:extLst>
            </p:cNvPr>
            <p:cNvSpPr>
              <a:spLocks/>
            </p:cNvSpPr>
            <p:nvPr/>
          </p:nvSpPr>
          <p:spPr bwMode="auto">
            <a:xfrm>
              <a:off x="3710933" y="1883684"/>
              <a:ext cx="727898" cy="37907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Freeform 610">
              <a:extLst>
                <a:ext uri="{FF2B5EF4-FFF2-40B4-BE49-F238E27FC236}">
                  <a16:creationId xmlns:a16="http://schemas.microsoft.com/office/drawing/2014/main" id="{7608D6D5-18C0-4E95-A968-F554DF5E7A97}"/>
                </a:ext>
              </a:extLst>
            </p:cNvPr>
            <p:cNvSpPr>
              <a:spLocks/>
            </p:cNvSpPr>
            <p:nvPr/>
          </p:nvSpPr>
          <p:spPr bwMode="auto">
            <a:xfrm>
              <a:off x="8833290" y="4569097"/>
              <a:ext cx="9557" cy="4779"/>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Freeform 611">
              <a:extLst>
                <a:ext uri="{FF2B5EF4-FFF2-40B4-BE49-F238E27FC236}">
                  <a16:creationId xmlns:a16="http://schemas.microsoft.com/office/drawing/2014/main" id="{270BAB9A-C0BB-49AE-9A90-7398FD39A450}"/>
                </a:ext>
              </a:extLst>
            </p:cNvPr>
            <p:cNvSpPr>
              <a:spLocks/>
            </p:cNvSpPr>
            <p:nvPr/>
          </p:nvSpPr>
          <p:spPr bwMode="auto">
            <a:xfrm>
              <a:off x="8772766" y="4559540"/>
              <a:ext cx="9557" cy="9557"/>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Freeform 612">
              <a:extLst>
                <a:ext uri="{FF2B5EF4-FFF2-40B4-BE49-F238E27FC236}">
                  <a16:creationId xmlns:a16="http://schemas.microsoft.com/office/drawing/2014/main" id="{26944B10-91A3-40E1-88BF-3B1B06AE5F2F}"/>
                </a:ext>
              </a:extLst>
            </p:cNvPr>
            <p:cNvSpPr>
              <a:spLocks/>
            </p:cNvSpPr>
            <p:nvPr/>
          </p:nvSpPr>
          <p:spPr bwMode="auto">
            <a:xfrm>
              <a:off x="8983012" y="5392560"/>
              <a:ext cx="31856" cy="23893"/>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Rectangle 613">
              <a:extLst>
                <a:ext uri="{FF2B5EF4-FFF2-40B4-BE49-F238E27FC236}">
                  <a16:creationId xmlns:a16="http://schemas.microsoft.com/office/drawing/2014/main" id="{336E9EAC-2A55-40AF-BF90-7ACD37A5A706}"/>
                </a:ext>
              </a:extLst>
            </p:cNvPr>
            <p:cNvSpPr>
              <a:spLocks noChangeArrowheads="1"/>
            </p:cNvSpPr>
            <p:nvPr/>
          </p:nvSpPr>
          <p:spPr bwMode="auto">
            <a:xfrm>
              <a:off x="6227516" y="2598838"/>
              <a:ext cx="1594" cy="1594"/>
            </a:xfrm>
            <a:prstGeom prst="rect">
              <a:avLst/>
            </a:pr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Freeform 614">
              <a:extLst>
                <a:ext uri="{FF2B5EF4-FFF2-40B4-BE49-F238E27FC236}">
                  <a16:creationId xmlns:a16="http://schemas.microsoft.com/office/drawing/2014/main" id="{E7240228-194C-44AB-A426-FAEE83410EFE}"/>
                </a:ext>
              </a:extLst>
            </p:cNvPr>
            <p:cNvSpPr>
              <a:spLocks/>
            </p:cNvSpPr>
            <p:nvPr/>
          </p:nvSpPr>
          <p:spPr bwMode="auto">
            <a:xfrm>
              <a:off x="4629963" y="5252397"/>
              <a:ext cx="47783" cy="41414"/>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Freeform 615">
              <a:extLst>
                <a:ext uri="{FF2B5EF4-FFF2-40B4-BE49-F238E27FC236}">
                  <a16:creationId xmlns:a16="http://schemas.microsoft.com/office/drawing/2014/main" id="{E145427C-8E83-412C-BFB0-9D3976BBB5E9}"/>
                </a:ext>
              </a:extLst>
            </p:cNvPr>
            <p:cNvSpPr>
              <a:spLocks/>
            </p:cNvSpPr>
            <p:nvPr/>
          </p:nvSpPr>
          <p:spPr bwMode="auto">
            <a:xfrm>
              <a:off x="3911624" y="3366554"/>
              <a:ext cx="33448" cy="14336"/>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Freeform 618">
              <a:extLst>
                <a:ext uri="{FF2B5EF4-FFF2-40B4-BE49-F238E27FC236}">
                  <a16:creationId xmlns:a16="http://schemas.microsoft.com/office/drawing/2014/main" id="{EC16D820-1EF9-4F19-AB3A-C9DAB888B0CD}"/>
                </a:ext>
              </a:extLst>
            </p:cNvPr>
            <p:cNvSpPr>
              <a:spLocks/>
            </p:cNvSpPr>
            <p:nvPr/>
          </p:nvSpPr>
          <p:spPr bwMode="auto">
            <a:xfrm>
              <a:off x="4131425" y="4250542"/>
              <a:ext cx="355189" cy="258029"/>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Freeform 619">
              <a:extLst>
                <a:ext uri="{FF2B5EF4-FFF2-40B4-BE49-F238E27FC236}">
                  <a16:creationId xmlns:a16="http://schemas.microsoft.com/office/drawing/2014/main" id="{A0E5BE02-D4AE-404E-A066-19F6867FADCA}"/>
                </a:ext>
              </a:extLst>
            </p:cNvPr>
            <p:cNvSpPr>
              <a:spLocks/>
            </p:cNvSpPr>
            <p:nvPr/>
          </p:nvSpPr>
          <p:spPr bwMode="auto">
            <a:xfrm>
              <a:off x="4416532" y="4320625"/>
              <a:ext cx="121050" cy="178390"/>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Freeform 620">
              <a:extLst>
                <a:ext uri="{FF2B5EF4-FFF2-40B4-BE49-F238E27FC236}">
                  <a16:creationId xmlns:a16="http://schemas.microsoft.com/office/drawing/2014/main" id="{D6985AAC-1CED-483E-9155-E3A41108C28A}"/>
                </a:ext>
              </a:extLst>
            </p:cNvPr>
            <p:cNvSpPr>
              <a:spLocks/>
            </p:cNvSpPr>
            <p:nvPr/>
          </p:nvSpPr>
          <p:spPr bwMode="auto">
            <a:xfrm>
              <a:off x="4494578" y="4376372"/>
              <a:ext cx="103530" cy="108308"/>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Freeform 621">
              <a:extLst>
                <a:ext uri="{FF2B5EF4-FFF2-40B4-BE49-F238E27FC236}">
                  <a16:creationId xmlns:a16="http://schemas.microsoft.com/office/drawing/2014/main" id="{A422591F-4712-4FA5-BA0D-FEAC97AA70E9}"/>
                </a:ext>
              </a:extLst>
            </p:cNvPr>
            <p:cNvSpPr>
              <a:spLocks/>
            </p:cNvSpPr>
            <p:nvPr/>
          </p:nvSpPr>
          <p:spPr bwMode="auto">
            <a:xfrm>
              <a:off x="4578995" y="4385930"/>
              <a:ext cx="74861" cy="84419"/>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Freeform 622">
              <a:extLst>
                <a:ext uri="{FF2B5EF4-FFF2-40B4-BE49-F238E27FC236}">
                  <a16:creationId xmlns:a16="http://schemas.microsoft.com/office/drawing/2014/main" id="{6479E3FE-6675-4CD7-AD74-08617E336043}"/>
                </a:ext>
              </a:extLst>
            </p:cNvPr>
            <p:cNvSpPr>
              <a:spLocks/>
            </p:cNvSpPr>
            <p:nvPr/>
          </p:nvSpPr>
          <p:spPr bwMode="auto">
            <a:xfrm>
              <a:off x="3911624" y="4226652"/>
              <a:ext cx="377488" cy="393415"/>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623">
              <a:extLst>
                <a:ext uri="{FF2B5EF4-FFF2-40B4-BE49-F238E27FC236}">
                  <a16:creationId xmlns:a16="http://schemas.microsoft.com/office/drawing/2014/main" id="{64D2B166-EF23-4B4A-B026-C093B86D05F3}"/>
                </a:ext>
              </a:extLst>
            </p:cNvPr>
            <p:cNvSpPr>
              <a:spLocks/>
            </p:cNvSpPr>
            <p:nvPr/>
          </p:nvSpPr>
          <p:spPr bwMode="auto">
            <a:xfrm>
              <a:off x="3962592" y="4489458"/>
              <a:ext cx="130606" cy="1545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Freeform 624">
              <a:extLst>
                <a:ext uri="{FF2B5EF4-FFF2-40B4-BE49-F238E27FC236}">
                  <a16:creationId xmlns:a16="http://schemas.microsoft.com/office/drawing/2014/main" id="{D4A8EF1A-ACF0-454F-96E8-3C6096E1F146}"/>
                </a:ext>
              </a:extLst>
            </p:cNvPr>
            <p:cNvSpPr>
              <a:spLocks/>
            </p:cNvSpPr>
            <p:nvPr/>
          </p:nvSpPr>
          <p:spPr bwMode="auto">
            <a:xfrm>
              <a:off x="3948257" y="4518129"/>
              <a:ext cx="299441" cy="444384"/>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Freeform 625">
              <a:extLst>
                <a:ext uri="{FF2B5EF4-FFF2-40B4-BE49-F238E27FC236}">
                  <a16:creationId xmlns:a16="http://schemas.microsoft.com/office/drawing/2014/main" id="{9C302452-B7DA-4583-917F-09DDC84E58CB}"/>
                </a:ext>
              </a:extLst>
            </p:cNvPr>
            <p:cNvSpPr>
              <a:spLocks/>
            </p:cNvSpPr>
            <p:nvPr/>
          </p:nvSpPr>
          <p:spPr bwMode="auto">
            <a:xfrm>
              <a:off x="4080457" y="4933843"/>
              <a:ext cx="203874" cy="992299"/>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Freeform 626">
              <a:extLst>
                <a:ext uri="{FF2B5EF4-FFF2-40B4-BE49-F238E27FC236}">
                  <a16:creationId xmlns:a16="http://schemas.microsoft.com/office/drawing/2014/main" id="{9A1E2065-B4F9-4558-B0FF-A4AD20DAEE4D}"/>
                </a:ext>
              </a:extLst>
            </p:cNvPr>
            <p:cNvSpPr>
              <a:spLocks/>
            </p:cNvSpPr>
            <p:nvPr/>
          </p:nvSpPr>
          <p:spPr bwMode="auto">
            <a:xfrm>
              <a:off x="4219028" y="4742709"/>
              <a:ext cx="299441" cy="326519"/>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Freeform 627">
              <a:extLst>
                <a:ext uri="{FF2B5EF4-FFF2-40B4-BE49-F238E27FC236}">
                  <a16:creationId xmlns:a16="http://schemas.microsoft.com/office/drawing/2014/main" id="{AD2A6F58-D549-450B-8DCE-C6AF28E5BE80}"/>
                </a:ext>
              </a:extLst>
            </p:cNvPr>
            <p:cNvSpPr>
              <a:spLocks/>
            </p:cNvSpPr>
            <p:nvPr/>
          </p:nvSpPr>
          <p:spPr bwMode="auto">
            <a:xfrm>
              <a:off x="4387863" y="4975254"/>
              <a:ext cx="210246" cy="20706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6" name="Freeform 628">
              <a:extLst>
                <a:ext uri="{FF2B5EF4-FFF2-40B4-BE49-F238E27FC236}">
                  <a16:creationId xmlns:a16="http://schemas.microsoft.com/office/drawing/2014/main" id="{B941F869-5CA8-413F-9D45-977D1C4F7F6E}"/>
                </a:ext>
              </a:extLst>
            </p:cNvPr>
            <p:cNvSpPr>
              <a:spLocks noEditPoints="1"/>
            </p:cNvSpPr>
            <p:nvPr/>
          </p:nvSpPr>
          <p:spPr bwMode="auto">
            <a:xfrm>
              <a:off x="4121870" y="4400263"/>
              <a:ext cx="928586" cy="94132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solidFill>
              <a:srgbClr val="333333"/>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7" name="Freeform 629">
              <a:extLst>
                <a:ext uri="{FF2B5EF4-FFF2-40B4-BE49-F238E27FC236}">
                  <a16:creationId xmlns:a16="http://schemas.microsoft.com/office/drawing/2014/main" id="{A0166406-61A3-449F-9EFF-D9F46D4F361C}"/>
                </a:ext>
              </a:extLst>
            </p:cNvPr>
            <p:cNvSpPr>
              <a:spLocks/>
            </p:cNvSpPr>
            <p:nvPr/>
          </p:nvSpPr>
          <p:spPr bwMode="auto">
            <a:xfrm>
              <a:off x="4481836" y="5242840"/>
              <a:ext cx="125829" cy="130608"/>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Freeform 630">
              <a:extLst>
                <a:ext uri="{FF2B5EF4-FFF2-40B4-BE49-F238E27FC236}">
                  <a16:creationId xmlns:a16="http://schemas.microsoft.com/office/drawing/2014/main" id="{E877E828-3ABF-477F-A0E2-06B119817414}"/>
                </a:ext>
              </a:extLst>
            </p:cNvPr>
            <p:cNvSpPr>
              <a:spLocks/>
            </p:cNvSpPr>
            <p:nvPr/>
          </p:nvSpPr>
          <p:spPr bwMode="auto">
            <a:xfrm>
              <a:off x="4121870" y="5037372"/>
              <a:ext cx="481017" cy="836206"/>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Freeform 631">
              <a:extLst>
                <a:ext uri="{FF2B5EF4-FFF2-40B4-BE49-F238E27FC236}">
                  <a16:creationId xmlns:a16="http://schemas.microsoft.com/office/drawing/2014/main" id="{CC804487-BCE4-465D-9E0B-A090FCFDAAB7}"/>
                </a:ext>
              </a:extLst>
            </p:cNvPr>
            <p:cNvSpPr>
              <a:spLocks/>
            </p:cNvSpPr>
            <p:nvPr/>
          </p:nvSpPr>
          <p:spPr bwMode="auto">
            <a:xfrm>
              <a:off x="3809685" y="4156570"/>
              <a:ext cx="101938" cy="113087"/>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Freeform 632">
              <a:extLst>
                <a:ext uri="{FF2B5EF4-FFF2-40B4-BE49-F238E27FC236}">
                  <a16:creationId xmlns:a16="http://schemas.microsoft.com/office/drawing/2014/main" id="{13941475-05BB-429B-9633-7151900AD6F3}"/>
                </a:ext>
              </a:extLst>
            </p:cNvPr>
            <p:cNvSpPr>
              <a:spLocks/>
            </p:cNvSpPr>
            <p:nvPr/>
          </p:nvSpPr>
          <p:spPr bwMode="auto">
            <a:xfrm>
              <a:off x="3841542" y="4260099"/>
              <a:ext cx="79638" cy="70082"/>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Freeform 633">
              <a:extLst>
                <a:ext uri="{FF2B5EF4-FFF2-40B4-BE49-F238E27FC236}">
                  <a16:creationId xmlns:a16="http://schemas.microsoft.com/office/drawing/2014/main" id="{832CCE97-7AE4-4885-89B9-1B6C74AC4E7F}"/>
                </a:ext>
              </a:extLst>
            </p:cNvPr>
            <p:cNvSpPr>
              <a:spLocks/>
            </p:cNvSpPr>
            <p:nvPr/>
          </p:nvSpPr>
          <p:spPr bwMode="auto">
            <a:xfrm>
              <a:off x="3752346" y="4180460"/>
              <a:ext cx="52562" cy="41414"/>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Freeform 634">
              <a:extLst>
                <a:ext uri="{FF2B5EF4-FFF2-40B4-BE49-F238E27FC236}">
                  <a16:creationId xmlns:a16="http://schemas.microsoft.com/office/drawing/2014/main" id="{85302843-1CB2-4415-8ED0-6096EB7B6A50}"/>
                </a:ext>
              </a:extLst>
            </p:cNvPr>
            <p:cNvSpPr>
              <a:spLocks/>
            </p:cNvSpPr>
            <p:nvPr/>
          </p:nvSpPr>
          <p:spPr bwMode="auto">
            <a:xfrm>
              <a:off x="3696599" y="4096045"/>
              <a:ext cx="93975" cy="108308"/>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 name="Freeform 635">
              <a:extLst>
                <a:ext uri="{FF2B5EF4-FFF2-40B4-BE49-F238E27FC236}">
                  <a16:creationId xmlns:a16="http://schemas.microsoft.com/office/drawing/2014/main" id="{2BCA2ED0-F27D-4BCC-BF6E-AEEB76C00463}"/>
                </a:ext>
              </a:extLst>
            </p:cNvPr>
            <p:cNvSpPr>
              <a:spLocks/>
            </p:cNvSpPr>
            <p:nvPr/>
          </p:nvSpPr>
          <p:spPr bwMode="auto">
            <a:xfrm>
              <a:off x="3127979" y="3726521"/>
              <a:ext cx="699228" cy="449162"/>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Freeform 636">
              <a:extLst>
                <a:ext uri="{FF2B5EF4-FFF2-40B4-BE49-F238E27FC236}">
                  <a16:creationId xmlns:a16="http://schemas.microsoft.com/office/drawing/2014/main" id="{82E63E72-D7BE-4EEF-B53F-9C99AC9D326D}"/>
                </a:ext>
              </a:extLst>
            </p:cNvPr>
            <p:cNvSpPr>
              <a:spLocks/>
            </p:cNvSpPr>
            <p:nvPr/>
          </p:nvSpPr>
          <p:spPr bwMode="auto">
            <a:xfrm>
              <a:off x="3766682" y="4143828"/>
              <a:ext cx="140164" cy="7486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Freeform 637">
              <a:extLst>
                <a:ext uri="{FF2B5EF4-FFF2-40B4-BE49-F238E27FC236}">
                  <a16:creationId xmlns:a16="http://schemas.microsoft.com/office/drawing/2014/main" id="{FD0EABBD-CB70-4A8C-BC01-A8CF2E2D72ED}"/>
                </a:ext>
              </a:extLst>
            </p:cNvPr>
            <p:cNvSpPr>
              <a:spLocks/>
            </p:cNvSpPr>
            <p:nvPr/>
          </p:nvSpPr>
          <p:spPr bwMode="auto">
            <a:xfrm>
              <a:off x="3766682" y="4081710"/>
              <a:ext cx="33448" cy="70082"/>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Freeform 640">
              <a:extLst>
                <a:ext uri="{FF2B5EF4-FFF2-40B4-BE49-F238E27FC236}">
                  <a16:creationId xmlns:a16="http://schemas.microsoft.com/office/drawing/2014/main" id="{46A29C21-9493-42FC-9964-45EC6D93ECDA}"/>
                </a:ext>
              </a:extLst>
            </p:cNvPr>
            <p:cNvSpPr>
              <a:spLocks/>
            </p:cNvSpPr>
            <p:nvPr/>
          </p:nvSpPr>
          <p:spPr bwMode="auto">
            <a:xfrm>
              <a:off x="1922250" y="2482565"/>
              <a:ext cx="906289" cy="608439"/>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Freeform 641">
              <a:extLst>
                <a:ext uri="{FF2B5EF4-FFF2-40B4-BE49-F238E27FC236}">
                  <a16:creationId xmlns:a16="http://schemas.microsoft.com/office/drawing/2014/main" id="{06476EA7-F153-47CD-A92B-34E1BBFC3162}"/>
                </a:ext>
              </a:extLst>
            </p:cNvPr>
            <p:cNvSpPr>
              <a:spLocks/>
            </p:cNvSpPr>
            <p:nvPr/>
          </p:nvSpPr>
          <p:spPr bwMode="auto">
            <a:xfrm>
              <a:off x="2944810" y="3258244"/>
              <a:ext cx="1349079" cy="668965"/>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solidFill>
              <a:srgbClr val="333333"/>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Freeform 642">
              <a:extLst>
                <a:ext uri="{FF2B5EF4-FFF2-40B4-BE49-F238E27FC236}">
                  <a16:creationId xmlns:a16="http://schemas.microsoft.com/office/drawing/2014/main" id="{F14C3582-0774-4A35-A2DE-C5669224860D}"/>
                </a:ext>
              </a:extLst>
            </p:cNvPr>
            <p:cNvSpPr>
              <a:spLocks noEditPoints="1"/>
            </p:cNvSpPr>
            <p:nvPr/>
          </p:nvSpPr>
          <p:spPr bwMode="auto">
            <a:xfrm>
              <a:off x="2567323" y="2453895"/>
              <a:ext cx="1992559" cy="1024154"/>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Freeform 643">
              <a:extLst>
                <a:ext uri="{FF2B5EF4-FFF2-40B4-BE49-F238E27FC236}">
                  <a16:creationId xmlns:a16="http://schemas.microsoft.com/office/drawing/2014/main" id="{13006FD2-26A2-4100-B4A6-8F6EA482E3AD}"/>
                </a:ext>
              </a:extLst>
            </p:cNvPr>
            <p:cNvSpPr>
              <a:spLocks/>
            </p:cNvSpPr>
            <p:nvPr/>
          </p:nvSpPr>
          <p:spPr bwMode="auto">
            <a:xfrm>
              <a:off x="8674015" y="4733153"/>
              <a:ext cx="47783" cy="41414"/>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Freeform 644">
              <a:extLst>
                <a:ext uri="{FF2B5EF4-FFF2-40B4-BE49-F238E27FC236}">
                  <a16:creationId xmlns:a16="http://schemas.microsoft.com/office/drawing/2014/main" id="{18D1E7DD-E7A9-413F-9B24-BA32AA81E5ED}"/>
                </a:ext>
              </a:extLst>
            </p:cNvPr>
            <p:cNvSpPr>
              <a:spLocks/>
            </p:cNvSpPr>
            <p:nvPr/>
          </p:nvSpPr>
          <p:spPr bwMode="auto">
            <a:xfrm>
              <a:off x="8712241" y="4723597"/>
              <a:ext cx="60525" cy="22299"/>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1" name="Freeform 645">
              <a:extLst>
                <a:ext uri="{FF2B5EF4-FFF2-40B4-BE49-F238E27FC236}">
                  <a16:creationId xmlns:a16="http://schemas.microsoft.com/office/drawing/2014/main" id="{A65CFA4B-0552-45D1-8AF4-BB196B834CFF}"/>
                </a:ext>
              </a:extLst>
            </p:cNvPr>
            <p:cNvSpPr>
              <a:spLocks/>
            </p:cNvSpPr>
            <p:nvPr/>
          </p:nvSpPr>
          <p:spPr bwMode="auto">
            <a:xfrm>
              <a:off x="6138320" y="3207276"/>
              <a:ext cx="144943" cy="79640"/>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2" name="Freeform 646">
              <a:extLst>
                <a:ext uri="{FF2B5EF4-FFF2-40B4-BE49-F238E27FC236}">
                  <a16:creationId xmlns:a16="http://schemas.microsoft.com/office/drawing/2014/main" id="{FD510F0D-495C-4633-8975-CCDB9ECC3E4B}"/>
                </a:ext>
              </a:extLst>
            </p:cNvPr>
            <p:cNvSpPr>
              <a:spLocks/>
            </p:cNvSpPr>
            <p:nvPr/>
          </p:nvSpPr>
          <p:spPr bwMode="auto">
            <a:xfrm>
              <a:off x="6073017" y="3272580"/>
              <a:ext cx="173611" cy="7486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Freeform 647">
              <a:extLst>
                <a:ext uri="{FF2B5EF4-FFF2-40B4-BE49-F238E27FC236}">
                  <a16:creationId xmlns:a16="http://schemas.microsoft.com/office/drawing/2014/main" id="{A267F55E-077F-4330-9A3D-9CAA4C95882A}"/>
                </a:ext>
              </a:extLst>
            </p:cNvPr>
            <p:cNvSpPr>
              <a:spLocks/>
            </p:cNvSpPr>
            <p:nvPr/>
          </p:nvSpPr>
          <p:spPr bwMode="auto">
            <a:xfrm>
              <a:off x="6012490" y="3328327"/>
              <a:ext cx="265993" cy="258029"/>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Freeform 648">
              <a:extLst>
                <a:ext uri="{FF2B5EF4-FFF2-40B4-BE49-F238E27FC236}">
                  <a16:creationId xmlns:a16="http://schemas.microsoft.com/office/drawing/2014/main" id="{460676E1-B8AD-4A67-BF63-D708846639ED}"/>
                </a:ext>
              </a:extLst>
            </p:cNvPr>
            <p:cNvSpPr>
              <a:spLocks/>
            </p:cNvSpPr>
            <p:nvPr/>
          </p:nvSpPr>
          <p:spPr bwMode="auto">
            <a:xfrm>
              <a:off x="6166990" y="3342662"/>
              <a:ext cx="125829" cy="117866"/>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Freeform 649">
              <a:extLst>
                <a:ext uri="{FF2B5EF4-FFF2-40B4-BE49-F238E27FC236}">
                  <a16:creationId xmlns:a16="http://schemas.microsoft.com/office/drawing/2014/main" id="{CC2B0541-559F-465E-BE21-8CC8FA6A92DE}"/>
                </a:ext>
              </a:extLst>
            </p:cNvPr>
            <p:cNvSpPr>
              <a:spLocks/>
            </p:cNvSpPr>
            <p:nvPr/>
          </p:nvSpPr>
          <p:spPr bwMode="auto">
            <a:xfrm>
              <a:off x="5736941" y="3207276"/>
              <a:ext cx="308998" cy="265993"/>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solidFill>
              <a:srgbClr val="FF6200"/>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Freeform 650">
              <a:extLst>
                <a:ext uri="{FF2B5EF4-FFF2-40B4-BE49-F238E27FC236}">
                  <a16:creationId xmlns:a16="http://schemas.microsoft.com/office/drawing/2014/main" id="{0488FF7B-8396-4C84-A4A9-93479294D84C}"/>
                </a:ext>
              </a:extLst>
            </p:cNvPr>
            <p:cNvSpPr>
              <a:spLocks/>
            </p:cNvSpPr>
            <p:nvPr/>
          </p:nvSpPr>
          <p:spPr bwMode="auto">
            <a:xfrm>
              <a:off x="5993377" y="3310807"/>
              <a:ext cx="103530" cy="70082"/>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Freeform 651">
              <a:extLst>
                <a:ext uri="{FF2B5EF4-FFF2-40B4-BE49-F238E27FC236}">
                  <a16:creationId xmlns:a16="http://schemas.microsoft.com/office/drawing/2014/main" id="{3979FF6E-483D-4C00-8A34-7D9F2BC9DEAC}"/>
                </a:ext>
              </a:extLst>
            </p:cNvPr>
            <p:cNvSpPr>
              <a:spLocks/>
            </p:cNvSpPr>
            <p:nvPr/>
          </p:nvSpPr>
          <p:spPr bwMode="auto">
            <a:xfrm>
              <a:off x="5905775" y="3197720"/>
              <a:ext cx="97159" cy="60525"/>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solidFill>
              <a:srgbClr val="60A6DA"/>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Freeform 652">
              <a:extLst>
                <a:ext uri="{FF2B5EF4-FFF2-40B4-BE49-F238E27FC236}">
                  <a16:creationId xmlns:a16="http://schemas.microsoft.com/office/drawing/2014/main" id="{C8ACD050-8ECD-405E-999D-9C670BA1BC67}"/>
                </a:ext>
              </a:extLst>
            </p:cNvPr>
            <p:cNvSpPr>
              <a:spLocks/>
            </p:cNvSpPr>
            <p:nvPr/>
          </p:nvSpPr>
          <p:spPr bwMode="auto">
            <a:xfrm>
              <a:off x="5985414" y="3240725"/>
              <a:ext cx="17521" cy="17521"/>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Freeform 653">
              <a:extLst>
                <a:ext uri="{FF2B5EF4-FFF2-40B4-BE49-F238E27FC236}">
                  <a16:creationId xmlns:a16="http://schemas.microsoft.com/office/drawing/2014/main" id="{1AAD51AB-F096-46B9-85D8-92B05FD382BF}"/>
                </a:ext>
              </a:extLst>
            </p:cNvPr>
            <p:cNvSpPr>
              <a:spLocks/>
            </p:cNvSpPr>
            <p:nvPr/>
          </p:nvSpPr>
          <p:spPr bwMode="auto">
            <a:xfrm>
              <a:off x="5928074" y="3132416"/>
              <a:ext cx="93975" cy="84419"/>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solidFill>
              <a:srgbClr val="60A6DA"/>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0" name="Freeform 654">
              <a:extLst>
                <a:ext uri="{FF2B5EF4-FFF2-40B4-BE49-F238E27FC236}">
                  <a16:creationId xmlns:a16="http://schemas.microsoft.com/office/drawing/2014/main" id="{3EBF4D1D-3F13-4309-B445-B739AA05078D}"/>
                </a:ext>
              </a:extLst>
            </p:cNvPr>
            <p:cNvSpPr>
              <a:spLocks/>
            </p:cNvSpPr>
            <p:nvPr/>
          </p:nvSpPr>
          <p:spPr bwMode="auto">
            <a:xfrm>
              <a:off x="6041160" y="2992252"/>
              <a:ext cx="70082" cy="10353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Freeform 655">
              <a:extLst>
                <a:ext uri="{FF2B5EF4-FFF2-40B4-BE49-F238E27FC236}">
                  <a16:creationId xmlns:a16="http://schemas.microsoft.com/office/drawing/2014/main" id="{1D344AC6-C2FF-44F5-BEA2-D9FB4481905D}"/>
                </a:ext>
              </a:extLst>
            </p:cNvPr>
            <p:cNvSpPr>
              <a:spLocks/>
            </p:cNvSpPr>
            <p:nvPr/>
          </p:nvSpPr>
          <p:spPr bwMode="auto">
            <a:xfrm>
              <a:off x="5990192" y="3086227"/>
              <a:ext cx="208653" cy="242102"/>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Freeform 656">
              <a:extLst>
                <a:ext uri="{FF2B5EF4-FFF2-40B4-BE49-F238E27FC236}">
                  <a16:creationId xmlns:a16="http://schemas.microsoft.com/office/drawing/2014/main" id="{B2C8974C-08D6-4BE7-8827-91171CF42F2F}"/>
                </a:ext>
              </a:extLst>
            </p:cNvPr>
            <p:cNvSpPr>
              <a:spLocks/>
            </p:cNvSpPr>
            <p:nvPr/>
          </p:nvSpPr>
          <p:spPr bwMode="auto">
            <a:xfrm>
              <a:off x="6358123" y="3161086"/>
              <a:ext cx="415714" cy="24688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Freeform 657">
              <a:extLst>
                <a:ext uri="{FF2B5EF4-FFF2-40B4-BE49-F238E27FC236}">
                  <a16:creationId xmlns:a16="http://schemas.microsoft.com/office/drawing/2014/main" id="{6D1ED438-8C72-4C8C-BB85-1919D216EEE5}"/>
                </a:ext>
              </a:extLst>
            </p:cNvPr>
            <p:cNvSpPr>
              <a:spLocks/>
            </p:cNvSpPr>
            <p:nvPr/>
          </p:nvSpPr>
          <p:spPr bwMode="auto">
            <a:xfrm>
              <a:off x="6227516" y="3253467"/>
              <a:ext cx="140164" cy="57340"/>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658">
              <a:extLst>
                <a:ext uri="{FF2B5EF4-FFF2-40B4-BE49-F238E27FC236}">
                  <a16:creationId xmlns:a16="http://schemas.microsoft.com/office/drawing/2014/main" id="{F4380FF3-2B09-4040-8BB5-4B65CFF61381}"/>
                </a:ext>
              </a:extLst>
            </p:cNvPr>
            <p:cNvSpPr>
              <a:spLocks/>
            </p:cNvSpPr>
            <p:nvPr/>
          </p:nvSpPr>
          <p:spPr bwMode="auto">
            <a:xfrm>
              <a:off x="6382013" y="3043221"/>
              <a:ext cx="219803" cy="164057"/>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5" name="Freeform 659">
              <a:extLst>
                <a:ext uri="{FF2B5EF4-FFF2-40B4-BE49-F238E27FC236}">
                  <a16:creationId xmlns:a16="http://schemas.microsoft.com/office/drawing/2014/main" id="{16299E11-685D-4BD7-AC8C-259B32935FC2}"/>
                </a:ext>
              </a:extLst>
            </p:cNvPr>
            <p:cNvSpPr>
              <a:spLocks/>
            </p:cNvSpPr>
            <p:nvPr/>
          </p:nvSpPr>
          <p:spPr bwMode="auto">
            <a:xfrm>
              <a:off x="6331045" y="3033664"/>
              <a:ext cx="135385" cy="89196"/>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6" name="Freeform 660">
              <a:extLst>
                <a:ext uri="{FF2B5EF4-FFF2-40B4-BE49-F238E27FC236}">
                  <a16:creationId xmlns:a16="http://schemas.microsoft.com/office/drawing/2014/main" id="{CAE12C0D-2CAE-4782-8E05-80828F84D079}"/>
                </a:ext>
              </a:extLst>
            </p:cNvPr>
            <p:cNvSpPr>
              <a:spLocks/>
            </p:cNvSpPr>
            <p:nvPr/>
          </p:nvSpPr>
          <p:spPr bwMode="auto">
            <a:xfrm>
              <a:off x="6331045" y="2977917"/>
              <a:ext cx="167242" cy="84419"/>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7" name="Freeform 661">
              <a:extLst>
                <a:ext uri="{FF2B5EF4-FFF2-40B4-BE49-F238E27FC236}">
                  <a16:creationId xmlns:a16="http://schemas.microsoft.com/office/drawing/2014/main" id="{C3C90460-15C3-4F8D-9345-383CB926DED4}"/>
                </a:ext>
              </a:extLst>
            </p:cNvPr>
            <p:cNvSpPr>
              <a:spLocks/>
            </p:cNvSpPr>
            <p:nvPr/>
          </p:nvSpPr>
          <p:spPr bwMode="auto">
            <a:xfrm>
              <a:off x="6382013" y="2926949"/>
              <a:ext cx="111495" cy="70082"/>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Freeform 662">
              <a:extLst>
                <a:ext uri="{FF2B5EF4-FFF2-40B4-BE49-F238E27FC236}">
                  <a16:creationId xmlns:a16="http://schemas.microsoft.com/office/drawing/2014/main" id="{616B2735-DB09-4214-8DC7-A320803FE0D6}"/>
                </a:ext>
              </a:extLst>
            </p:cNvPr>
            <p:cNvSpPr>
              <a:spLocks/>
            </p:cNvSpPr>
            <p:nvPr/>
          </p:nvSpPr>
          <p:spPr bwMode="auto">
            <a:xfrm>
              <a:off x="6297598" y="3071891"/>
              <a:ext cx="74861" cy="36635"/>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Freeform 663">
              <a:extLst>
                <a:ext uri="{FF2B5EF4-FFF2-40B4-BE49-F238E27FC236}">
                  <a16:creationId xmlns:a16="http://schemas.microsoft.com/office/drawing/2014/main" id="{8B9E6B43-CFA4-45E9-9CA6-D23D144E6DAF}"/>
                </a:ext>
              </a:extLst>
            </p:cNvPr>
            <p:cNvSpPr>
              <a:spLocks/>
            </p:cNvSpPr>
            <p:nvPr/>
          </p:nvSpPr>
          <p:spPr bwMode="auto">
            <a:xfrm>
              <a:off x="6181324" y="3081447"/>
              <a:ext cx="222988" cy="195911"/>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0" name="Freeform 664">
              <a:extLst>
                <a:ext uri="{FF2B5EF4-FFF2-40B4-BE49-F238E27FC236}">
                  <a16:creationId xmlns:a16="http://schemas.microsoft.com/office/drawing/2014/main" id="{FF9B289B-8970-43BB-8384-21E36ADECB7D}"/>
                </a:ext>
              </a:extLst>
            </p:cNvPr>
            <p:cNvSpPr>
              <a:spLocks/>
            </p:cNvSpPr>
            <p:nvPr/>
          </p:nvSpPr>
          <p:spPr bwMode="auto">
            <a:xfrm>
              <a:off x="6316710" y="3286916"/>
              <a:ext cx="215025" cy="140164"/>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171" name="Freeform 665">
              <a:extLst>
                <a:ext uri="{FF2B5EF4-FFF2-40B4-BE49-F238E27FC236}">
                  <a16:creationId xmlns:a16="http://schemas.microsoft.com/office/drawing/2014/main" id="{5033AB40-3007-42C3-94EC-252700AF8865}"/>
                </a:ext>
              </a:extLst>
            </p:cNvPr>
            <p:cNvSpPr>
              <a:spLocks/>
            </p:cNvSpPr>
            <p:nvPr/>
          </p:nvSpPr>
          <p:spPr bwMode="auto">
            <a:xfrm>
              <a:off x="6466431" y="3282137"/>
              <a:ext cx="78046" cy="93975"/>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Freeform 666">
              <a:extLst>
                <a:ext uri="{FF2B5EF4-FFF2-40B4-BE49-F238E27FC236}">
                  <a16:creationId xmlns:a16="http://schemas.microsoft.com/office/drawing/2014/main" id="{593A866F-014A-43D7-9D97-DDCA1DAC1D1C}"/>
                </a:ext>
              </a:extLst>
            </p:cNvPr>
            <p:cNvSpPr>
              <a:spLocks/>
            </p:cNvSpPr>
            <p:nvPr/>
          </p:nvSpPr>
          <p:spPr bwMode="auto">
            <a:xfrm>
              <a:off x="6498286" y="3333105"/>
              <a:ext cx="46190" cy="47783"/>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Freeform 667">
              <a:extLst>
                <a:ext uri="{FF2B5EF4-FFF2-40B4-BE49-F238E27FC236}">
                  <a16:creationId xmlns:a16="http://schemas.microsoft.com/office/drawing/2014/main" id="{ABF2C806-BB6B-4F51-AE71-C5D65134EB6F}"/>
                </a:ext>
              </a:extLst>
            </p:cNvPr>
            <p:cNvSpPr>
              <a:spLocks/>
            </p:cNvSpPr>
            <p:nvPr/>
          </p:nvSpPr>
          <p:spPr bwMode="auto">
            <a:xfrm>
              <a:off x="6358123" y="3407966"/>
              <a:ext cx="149721" cy="89196"/>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Freeform 668">
              <a:extLst>
                <a:ext uri="{FF2B5EF4-FFF2-40B4-BE49-F238E27FC236}">
                  <a16:creationId xmlns:a16="http://schemas.microsoft.com/office/drawing/2014/main" id="{9B6B7817-7954-44E4-BFD1-5C553FC9DB6E}"/>
                </a:ext>
              </a:extLst>
            </p:cNvPr>
            <p:cNvSpPr>
              <a:spLocks/>
            </p:cNvSpPr>
            <p:nvPr/>
          </p:nvSpPr>
          <p:spPr bwMode="auto">
            <a:xfrm>
              <a:off x="6213180" y="3385667"/>
              <a:ext cx="84417" cy="70082"/>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Freeform 669">
              <a:extLst>
                <a:ext uri="{FF2B5EF4-FFF2-40B4-BE49-F238E27FC236}">
                  <a16:creationId xmlns:a16="http://schemas.microsoft.com/office/drawing/2014/main" id="{ED732674-EEA5-443E-BCEC-34446B2C363B}"/>
                </a:ext>
              </a:extLst>
            </p:cNvPr>
            <p:cNvSpPr>
              <a:spLocks/>
            </p:cNvSpPr>
            <p:nvPr/>
          </p:nvSpPr>
          <p:spPr bwMode="auto">
            <a:xfrm>
              <a:off x="6273705" y="3352219"/>
              <a:ext cx="103530" cy="125829"/>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Freeform 670">
              <a:extLst>
                <a:ext uri="{FF2B5EF4-FFF2-40B4-BE49-F238E27FC236}">
                  <a16:creationId xmlns:a16="http://schemas.microsoft.com/office/drawing/2014/main" id="{9AB073BB-556B-4B50-88DC-7525DE4BC80C}"/>
                </a:ext>
              </a:extLst>
            </p:cNvPr>
            <p:cNvSpPr>
              <a:spLocks/>
            </p:cNvSpPr>
            <p:nvPr/>
          </p:nvSpPr>
          <p:spPr bwMode="auto">
            <a:xfrm>
              <a:off x="6217959" y="3277359"/>
              <a:ext cx="164057" cy="89196"/>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 name="Freeform 671">
              <a:extLst>
                <a:ext uri="{FF2B5EF4-FFF2-40B4-BE49-F238E27FC236}">
                  <a16:creationId xmlns:a16="http://schemas.microsoft.com/office/drawing/2014/main" id="{39FDE2A7-EDCE-40EA-8C92-96D93E945E6B}"/>
                </a:ext>
              </a:extLst>
            </p:cNvPr>
            <p:cNvSpPr>
              <a:spLocks/>
            </p:cNvSpPr>
            <p:nvPr/>
          </p:nvSpPr>
          <p:spPr bwMode="auto">
            <a:xfrm>
              <a:off x="6311931" y="3478048"/>
              <a:ext cx="144943" cy="149721"/>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Freeform 672">
              <a:extLst>
                <a:ext uri="{FF2B5EF4-FFF2-40B4-BE49-F238E27FC236}">
                  <a16:creationId xmlns:a16="http://schemas.microsoft.com/office/drawing/2014/main" id="{AB6B325D-97D5-4F1B-AEDE-A02824CBD486}"/>
                </a:ext>
              </a:extLst>
            </p:cNvPr>
            <p:cNvSpPr>
              <a:spLocks/>
            </p:cNvSpPr>
            <p:nvPr/>
          </p:nvSpPr>
          <p:spPr bwMode="auto">
            <a:xfrm>
              <a:off x="6442539" y="3470083"/>
              <a:ext cx="70082" cy="4619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 name="Freeform 673">
              <a:extLst>
                <a:ext uri="{FF2B5EF4-FFF2-40B4-BE49-F238E27FC236}">
                  <a16:creationId xmlns:a16="http://schemas.microsoft.com/office/drawing/2014/main" id="{A83B6B37-DFCF-4B5F-B4DE-0F21C1CC15F9}"/>
                </a:ext>
              </a:extLst>
            </p:cNvPr>
            <p:cNvSpPr>
              <a:spLocks/>
            </p:cNvSpPr>
            <p:nvPr/>
          </p:nvSpPr>
          <p:spPr bwMode="auto">
            <a:xfrm>
              <a:off x="6292819" y="3455750"/>
              <a:ext cx="41412" cy="84419"/>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Freeform 674">
              <a:extLst>
                <a:ext uri="{FF2B5EF4-FFF2-40B4-BE49-F238E27FC236}">
                  <a16:creationId xmlns:a16="http://schemas.microsoft.com/office/drawing/2014/main" id="{E5AD2608-B12C-495A-BC6F-4509ADFDAF00}"/>
                </a:ext>
              </a:extLst>
            </p:cNvPr>
            <p:cNvSpPr>
              <a:spLocks/>
            </p:cNvSpPr>
            <p:nvPr/>
          </p:nvSpPr>
          <p:spPr bwMode="auto">
            <a:xfrm>
              <a:off x="6316710" y="3465306"/>
              <a:ext cx="60525" cy="41414"/>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 name="Freeform 675">
              <a:extLst>
                <a:ext uri="{FF2B5EF4-FFF2-40B4-BE49-F238E27FC236}">
                  <a16:creationId xmlns:a16="http://schemas.microsoft.com/office/drawing/2014/main" id="{BE27682D-A0C4-42AB-B4BD-BCC981563B36}"/>
                </a:ext>
              </a:extLst>
            </p:cNvPr>
            <p:cNvSpPr>
              <a:spLocks/>
            </p:cNvSpPr>
            <p:nvPr/>
          </p:nvSpPr>
          <p:spPr bwMode="auto">
            <a:xfrm>
              <a:off x="6829583" y="3492382"/>
              <a:ext cx="89196" cy="7486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 name="Freeform 676">
              <a:extLst>
                <a:ext uri="{FF2B5EF4-FFF2-40B4-BE49-F238E27FC236}">
                  <a16:creationId xmlns:a16="http://schemas.microsoft.com/office/drawing/2014/main" id="{76672743-1F67-4107-BAB8-F9D5F10ACF11}"/>
                </a:ext>
              </a:extLst>
            </p:cNvPr>
            <p:cNvSpPr>
              <a:spLocks/>
            </p:cNvSpPr>
            <p:nvPr/>
          </p:nvSpPr>
          <p:spPr bwMode="auto">
            <a:xfrm>
              <a:off x="6863031" y="3530609"/>
              <a:ext cx="461905" cy="391821"/>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3" name="Freeform 677">
              <a:extLst>
                <a:ext uri="{FF2B5EF4-FFF2-40B4-BE49-F238E27FC236}">
                  <a16:creationId xmlns:a16="http://schemas.microsoft.com/office/drawing/2014/main" id="{FF10AC27-1453-48DA-83B4-95C78EFA93E1}"/>
                </a:ext>
              </a:extLst>
            </p:cNvPr>
            <p:cNvSpPr>
              <a:spLocks/>
            </p:cNvSpPr>
            <p:nvPr/>
          </p:nvSpPr>
          <p:spPr bwMode="auto">
            <a:xfrm>
              <a:off x="6872588" y="3535388"/>
              <a:ext cx="36635" cy="27078"/>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Freeform 678">
              <a:extLst>
                <a:ext uri="{FF2B5EF4-FFF2-40B4-BE49-F238E27FC236}">
                  <a16:creationId xmlns:a16="http://schemas.microsoft.com/office/drawing/2014/main" id="{CA8F56C9-C53C-42B3-B522-BCBE933BBBE3}"/>
                </a:ext>
              </a:extLst>
            </p:cNvPr>
            <p:cNvSpPr>
              <a:spLocks/>
            </p:cNvSpPr>
            <p:nvPr/>
          </p:nvSpPr>
          <p:spPr bwMode="auto">
            <a:xfrm>
              <a:off x="6764278" y="3422300"/>
              <a:ext cx="164057" cy="84419"/>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5" name="Freeform 679">
              <a:extLst>
                <a:ext uri="{FF2B5EF4-FFF2-40B4-BE49-F238E27FC236}">
                  <a16:creationId xmlns:a16="http://schemas.microsoft.com/office/drawing/2014/main" id="{9063E359-B7AE-47B0-96EE-00C0B864F219}"/>
                </a:ext>
              </a:extLst>
            </p:cNvPr>
            <p:cNvSpPr>
              <a:spLocks/>
            </p:cNvSpPr>
            <p:nvPr/>
          </p:nvSpPr>
          <p:spPr bwMode="auto">
            <a:xfrm>
              <a:off x="6877367" y="3478048"/>
              <a:ext cx="125829" cy="98753"/>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 name="Freeform 680">
              <a:extLst>
                <a:ext uri="{FF2B5EF4-FFF2-40B4-BE49-F238E27FC236}">
                  <a16:creationId xmlns:a16="http://schemas.microsoft.com/office/drawing/2014/main" id="{5D8B17DD-EDEE-4733-8E33-1218DACF1D16}"/>
                </a:ext>
              </a:extLst>
            </p:cNvPr>
            <p:cNvSpPr>
              <a:spLocks/>
            </p:cNvSpPr>
            <p:nvPr/>
          </p:nvSpPr>
          <p:spPr bwMode="auto">
            <a:xfrm>
              <a:off x="6918778" y="3787046"/>
              <a:ext cx="41412" cy="47783"/>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7" name="Freeform 681">
              <a:extLst>
                <a:ext uri="{FF2B5EF4-FFF2-40B4-BE49-F238E27FC236}">
                  <a16:creationId xmlns:a16="http://schemas.microsoft.com/office/drawing/2014/main" id="{A6E91930-2571-4131-A0C9-F41D5DCC5467}"/>
                </a:ext>
              </a:extLst>
            </p:cNvPr>
            <p:cNvSpPr>
              <a:spLocks/>
            </p:cNvSpPr>
            <p:nvPr/>
          </p:nvSpPr>
          <p:spPr bwMode="auto">
            <a:xfrm>
              <a:off x="6657564" y="3610247"/>
              <a:ext cx="162463" cy="125829"/>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 name="Freeform 682">
              <a:extLst>
                <a:ext uri="{FF2B5EF4-FFF2-40B4-BE49-F238E27FC236}">
                  <a16:creationId xmlns:a16="http://schemas.microsoft.com/office/drawing/2014/main" id="{07213402-FF4A-4C7D-8125-29A0C1CEC33B}"/>
                </a:ext>
              </a:extLst>
            </p:cNvPr>
            <p:cNvSpPr>
              <a:spLocks/>
            </p:cNvSpPr>
            <p:nvPr/>
          </p:nvSpPr>
          <p:spPr bwMode="auto">
            <a:xfrm>
              <a:off x="6732424" y="3600692"/>
              <a:ext cx="232545" cy="219803"/>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9" name="Freeform 683">
              <a:extLst>
                <a:ext uri="{FF2B5EF4-FFF2-40B4-BE49-F238E27FC236}">
                  <a16:creationId xmlns:a16="http://schemas.microsoft.com/office/drawing/2014/main" id="{29DD0F3B-86D2-43B9-8AA9-70B091DC1317}"/>
                </a:ext>
              </a:extLst>
            </p:cNvPr>
            <p:cNvSpPr>
              <a:spLocks/>
            </p:cNvSpPr>
            <p:nvPr/>
          </p:nvSpPr>
          <p:spPr bwMode="auto">
            <a:xfrm>
              <a:off x="6437760" y="3473271"/>
              <a:ext cx="442791" cy="168834"/>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solidFill>
              <a:srgbClr val="AB0066"/>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0" name="Freeform 684">
              <a:extLst>
                <a:ext uri="{FF2B5EF4-FFF2-40B4-BE49-F238E27FC236}">
                  <a16:creationId xmlns:a16="http://schemas.microsoft.com/office/drawing/2014/main" id="{138B1531-15ED-4EAF-85C2-0AE4990E4A58}"/>
                </a:ext>
              </a:extLst>
            </p:cNvPr>
            <p:cNvSpPr>
              <a:spLocks/>
            </p:cNvSpPr>
            <p:nvPr/>
          </p:nvSpPr>
          <p:spPr bwMode="auto">
            <a:xfrm>
              <a:off x="6638450" y="3740856"/>
              <a:ext cx="490574" cy="393415"/>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1" name="Freeform 685">
              <a:extLst>
                <a:ext uri="{FF2B5EF4-FFF2-40B4-BE49-F238E27FC236}">
                  <a16:creationId xmlns:a16="http://schemas.microsoft.com/office/drawing/2014/main" id="{BC5E3C3D-71E1-477B-80F8-193A327460F0}"/>
                </a:ext>
              </a:extLst>
            </p:cNvPr>
            <p:cNvSpPr>
              <a:spLocks/>
            </p:cNvSpPr>
            <p:nvPr/>
          </p:nvSpPr>
          <p:spPr bwMode="auto">
            <a:xfrm>
              <a:off x="6648006" y="3712184"/>
              <a:ext cx="97159" cy="10353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2" name="Freeform 686">
              <a:extLst>
                <a:ext uri="{FF2B5EF4-FFF2-40B4-BE49-F238E27FC236}">
                  <a16:creationId xmlns:a16="http://schemas.microsoft.com/office/drawing/2014/main" id="{7428D29A-53D4-41D7-AAFB-6053E0003CDD}"/>
                </a:ext>
              </a:extLst>
            </p:cNvPr>
            <p:cNvSpPr>
              <a:spLocks/>
            </p:cNvSpPr>
            <p:nvPr/>
          </p:nvSpPr>
          <p:spPr bwMode="auto">
            <a:xfrm>
              <a:off x="6652785" y="3675552"/>
              <a:ext cx="36635" cy="41414"/>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3" name="Freeform 687">
              <a:extLst>
                <a:ext uri="{FF2B5EF4-FFF2-40B4-BE49-F238E27FC236}">
                  <a16:creationId xmlns:a16="http://schemas.microsoft.com/office/drawing/2014/main" id="{C516B63B-5B4A-42CF-B4FD-B24794743B75}"/>
                </a:ext>
              </a:extLst>
            </p:cNvPr>
            <p:cNvSpPr>
              <a:spLocks/>
            </p:cNvSpPr>
            <p:nvPr/>
          </p:nvSpPr>
          <p:spPr bwMode="auto">
            <a:xfrm>
              <a:off x="6648006" y="3731299"/>
              <a:ext cx="14336" cy="33448"/>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 name="Freeform 688">
              <a:extLst>
                <a:ext uri="{FF2B5EF4-FFF2-40B4-BE49-F238E27FC236}">
                  <a16:creationId xmlns:a16="http://schemas.microsoft.com/office/drawing/2014/main" id="{A23EE9A8-F319-4264-A8D8-2FC3A899FA4B}"/>
                </a:ext>
              </a:extLst>
            </p:cNvPr>
            <p:cNvSpPr>
              <a:spLocks/>
            </p:cNvSpPr>
            <p:nvPr/>
          </p:nvSpPr>
          <p:spPr bwMode="auto">
            <a:xfrm>
              <a:off x="6628894" y="3712184"/>
              <a:ext cx="38226" cy="122645"/>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5" name="Freeform 689">
              <a:extLst>
                <a:ext uri="{FF2B5EF4-FFF2-40B4-BE49-F238E27FC236}">
                  <a16:creationId xmlns:a16="http://schemas.microsoft.com/office/drawing/2014/main" id="{41991B28-5B2C-4A0A-AD1C-6B5ADAF8601C}"/>
                </a:ext>
              </a:extLst>
            </p:cNvPr>
            <p:cNvSpPr>
              <a:spLocks/>
            </p:cNvSpPr>
            <p:nvPr/>
          </p:nvSpPr>
          <p:spPr bwMode="auto">
            <a:xfrm>
              <a:off x="7015937" y="3895354"/>
              <a:ext cx="23891" cy="36635"/>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6" name="Freeform 690">
              <a:extLst>
                <a:ext uri="{FF2B5EF4-FFF2-40B4-BE49-F238E27FC236}">
                  <a16:creationId xmlns:a16="http://schemas.microsoft.com/office/drawing/2014/main" id="{DECE5C30-B799-4A21-B9D4-D5BBE9802118}"/>
                </a:ext>
              </a:extLst>
            </p:cNvPr>
            <p:cNvSpPr>
              <a:spLocks/>
            </p:cNvSpPr>
            <p:nvPr/>
          </p:nvSpPr>
          <p:spPr bwMode="auto">
            <a:xfrm>
              <a:off x="6824805" y="4068968"/>
              <a:ext cx="248472" cy="157685"/>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7" name="Freeform 691">
              <a:extLst>
                <a:ext uri="{FF2B5EF4-FFF2-40B4-BE49-F238E27FC236}">
                  <a16:creationId xmlns:a16="http://schemas.microsoft.com/office/drawing/2014/main" id="{787901CF-89EE-47B9-B3DA-69DE5B30B744}"/>
                </a:ext>
              </a:extLst>
            </p:cNvPr>
            <p:cNvSpPr>
              <a:spLocks/>
            </p:cNvSpPr>
            <p:nvPr/>
          </p:nvSpPr>
          <p:spPr bwMode="auto">
            <a:xfrm>
              <a:off x="7044607" y="3895354"/>
              <a:ext cx="191132" cy="229360"/>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8" name="Freeform 692">
              <a:extLst>
                <a:ext uri="{FF2B5EF4-FFF2-40B4-BE49-F238E27FC236}">
                  <a16:creationId xmlns:a16="http://schemas.microsoft.com/office/drawing/2014/main" id="{0195622D-A57B-45E3-9A0A-0AB0452C2DB9}"/>
                </a:ext>
              </a:extLst>
            </p:cNvPr>
            <p:cNvSpPr>
              <a:spLocks/>
            </p:cNvSpPr>
            <p:nvPr/>
          </p:nvSpPr>
          <p:spPr bwMode="auto">
            <a:xfrm>
              <a:off x="7450763" y="3446193"/>
              <a:ext cx="256437" cy="111495"/>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9" name="Freeform 693">
              <a:extLst>
                <a:ext uri="{FF2B5EF4-FFF2-40B4-BE49-F238E27FC236}">
                  <a16:creationId xmlns:a16="http://schemas.microsoft.com/office/drawing/2014/main" id="{9AEE04A0-2F1D-476A-BBD2-129D498A9E36}"/>
                </a:ext>
              </a:extLst>
            </p:cNvPr>
            <p:cNvSpPr>
              <a:spLocks/>
            </p:cNvSpPr>
            <p:nvPr/>
          </p:nvSpPr>
          <p:spPr bwMode="auto">
            <a:xfrm>
              <a:off x="7138581" y="3376111"/>
              <a:ext cx="415714" cy="243694"/>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Freeform 694">
              <a:extLst>
                <a:ext uri="{FF2B5EF4-FFF2-40B4-BE49-F238E27FC236}">
                  <a16:creationId xmlns:a16="http://schemas.microsoft.com/office/drawing/2014/main" id="{B2396AE8-CC9F-462C-9436-981A6D1126A1}"/>
                </a:ext>
              </a:extLst>
            </p:cNvPr>
            <p:cNvSpPr>
              <a:spLocks/>
            </p:cNvSpPr>
            <p:nvPr/>
          </p:nvSpPr>
          <p:spPr bwMode="auto">
            <a:xfrm>
              <a:off x="7264410" y="3646882"/>
              <a:ext cx="0" cy="477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 name="Freeform 695">
              <a:extLst>
                <a:ext uri="{FF2B5EF4-FFF2-40B4-BE49-F238E27FC236}">
                  <a16:creationId xmlns:a16="http://schemas.microsoft.com/office/drawing/2014/main" id="{80429BB5-369B-49FA-8BFB-D50E78525E67}"/>
                </a:ext>
              </a:extLst>
            </p:cNvPr>
            <p:cNvSpPr>
              <a:spLocks/>
            </p:cNvSpPr>
            <p:nvPr/>
          </p:nvSpPr>
          <p:spPr bwMode="auto">
            <a:xfrm>
              <a:off x="7049385" y="3460527"/>
              <a:ext cx="340852" cy="200689"/>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2" name="Freeform 696">
              <a:extLst>
                <a:ext uri="{FF2B5EF4-FFF2-40B4-BE49-F238E27FC236}">
                  <a16:creationId xmlns:a16="http://schemas.microsoft.com/office/drawing/2014/main" id="{D7A551C9-0F93-4A5C-BA0B-9D85255E83F5}"/>
                </a:ext>
              </a:extLst>
            </p:cNvPr>
            <p:cNvSpPr>
              <a:spLocks/>
            </p:cNvSpPr>
            <p:nvPr/>
          </p:nvSpPr>
          <p:spPr bwMode="auto">
            <a:xfrm>
              <a:off x="7409352" y="3506718"/>
              <a:ext cx="186353" cy="125829"/>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3" name="Freeform 697">
              <a:extLst>
                <a:ext uri="{FF2B5EF4-FFF2-40B4-BE49-F238E27FC236}">
                  <a16:creationId xmlns:a16="http://schemas.microsoft.com/office/drawing/2014/main" id="{9DBEF0DA-49B3-4B7E-A06E-9DC788477042}"/>
                </a:ext>
              </a:extLst>
            </p:cNvPr>
            <p:cNvSpPr>
              <a:spLocks/>
            </p:cNvSpPr>
            <p:nvPr/>
          </p:nvSpPr>
          <p:spPr bwMode="auto">
            <a:xfrm>
              <a:off x="7259632" y="3615026"/>
              <a:ext cx="387045" cy="345632"/>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4" name="Freeform 698">
              <a:extLst>
                <a:ext uri="{FF2B5EF4-FFF2-40B4-BE49-F238E27FC236}">
                  <a16:creationId xmlns:a16="http://schemas.microsoft.com/office/drawing/2014/main" id="{C9D5143A-866B-470C-AFFC-59348DD0AECA}"/>
                </a:ext>
              </a:extLst>
            </p:cNvPr>
            <p:cNvSpPr>
              <a:spLocks/>
            </p:cNvSpPr>
            <p:nvPr/>
          </p:nvSpPr>
          <p:spPr bwMode="auto">
            <a:xfrm>
              <a:off x="7240519" y="3572021"/>
              <a:ext cx="350410" cy="248472"/>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 name="Freeform 699">
              <a:extLst>
                <a:ext uri="{FF2B5EF4-FFF2-40B4-BE49-F238E27FC236}">
                  <a16:creationId xmlns:a16="http://schemas.microsoft.com/office/drawing/2014/main" id="{2C6D05C6-E8D5-4100-AA4F-D92C0F321534}"/>
                </a:ext>
              </a:extLst>
            </p:cNvPr>
            <p:cNvSpPr>
              <a:spLocks/>
            </p:cNvSpPr>
            <p:nvPr/>
          </p:nvSpPr>
          <p:spPr bwMode="auto">
            <a:xfrm>
              <a:off x="7208663" y="3371332"/>
              <a:ext cx="12742" cy="19114"/>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 name="Freeform 700">
              <a:extLst>
                <a:ext uri="{FF2B5EF4-FFF2-40B4-BE49-F238E27FC236}">
                  <a16:creationId xmlns:a16="http://schemas.microsoft.com/office/drawing/2014/main" id="{75BA2592-5A3B-4991-9A79-AAF4E706E4AC}"/>
                </a:ext>
              </a:extLst>
            </p:cNvPr>
            <p:cNvSpPr>
              <a:spLocks noEditPoints="1"/>
            </p:cNvSpPr>
            <p:nvPr/>
          </p:nvSpPr>
          <p:spPr bwMode="auto">
            <a:xfrm>
              <a:off x="6913999" y="3076670"/>
              <a:ext cx="947700" cy="453941"/>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7" name="Freeform 701">
              <a:extLst>
                <a:ext uri="{FF2B5EF4-FFF2-40B4-BE49-F238E27FC236}">
                  <a16:creationId xmlns:a16="http://schemas.microsoft.com/office/drawing/2014/main" id="{0C63E5EE-9970-42FD-A462-850D31067B07}"/>
                </a:ext>
              </a:extLst>
            </p:cNvPr>
            <p:cNvSpPr>
              <a:spLocks/>
            </p:cNvSpPr>
            <p:nvPr/>
          </p:nvSpPr>
          <p:spPr bwMode="auto">
            <a:xfrm>
              <a:off x="7426873" y="3642103"/>
              <a:ext cx="654630" cy="697634"/>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8" name="Freeform 702">
              <a:extLst>
                <a:ext uri="{FF2B5EF4-FFF2-40B4-BE49-F238E27FC236}">
                  <a16:creationId xmlns:a16="http://schemas.microsoft.com/office/drawing/2014/main" id="{976C3DF4-0B2E-4E75-A4BD-4B4B09195A22}"/>
                </a:ext>
              </a:extLst>
            </p:cNvPr>
            <p:cNvSpPr>
              <a:spLocks/>
            </p:cNvSpPr>
            <p:nvPr/>
          </p:nvSpPr>
          <p:spPr bwMode="auto">
            <a:xfrm>
              <a:off x="7965230" y="3834829"/>
              <a:ext cx="191132" cy="458719"/>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9" name="Freeform 703">
              <a:extLst>
                <a:ext uri="{FF2B5EF4-FFF2-40B4-BE49-F238E27FC236}">
                  <a16:creationId xmlns:a16="http://schemas.microsoft.com/office/drawing/2014/main" id="{480FB77C-45DF-472A-B3C9-D10EA41F696B}"/>
                </a:ext>
              </a:extLst>
            </p:cNvPr>
            <p:cNvSpPr>
              <a:spLocks/>
            </p:cNvSpPr>
            <p:nvPr/>
          </p:nvSpPr>
          <p:spPr bwMode="auto">
            <a:xfrm>
              <a:off x="7876034" y="3890575"/>
              <a:ext cx="106717" cy="130608"/>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0" name="Freeform 704">
              <a:extLst>
                <a:ext uri="{FF2B5EF4-FFF2-40B4-BE49-F238E27FC236}">
                  <a16:creationId xmlns:a16="http://schemas.microsoft.com/office/drawing/2014/main" id="{32A8F809-65DB-4A2B-B4BE-DE5E2465B9F3}"/>
                </a:ext>
              </a:extLst>
            </p:cNvPr>
            <p:cNvSpPr>
              <a:spLocks/>
            </p:cNvSpPr>
            <p:nvPr/>
          </p:nvSpPr>
          <p:spPr bwMode="auto">
            <a:xfrm>
              <a:off x="8076724" y="4035518"/>
              <a:ext cx="195911" cy="359967"/>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1" name="Freeform 705">
              <a:extLst>
                <a:ext uri="{FF2B5EF4-FFF2-40B4-BE49-F238E27FC236}">
                  <a16:creationId xmlns:a16="http://schemas.microsoft.com/office/drawing/2014/main" id="{60E4E72F-D0BC-4968-8C08-DDF65C0B0D62}"/>
                </a:ext>
              </a:extLst>
            </p:cNvPr>
            <p:cNvSpPr>
              <a:spLocks/>
            </p:cNvSpPr>
            <p:nvPr/>
          </p:nvSpPr>
          <p:spPr bwMode="auto">
            <a:xfrm>
              <a:off x="8183440" y="3960658"/>
              <a:ext cx="178390" cy="364746"/>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2" name="Freeform 706">
              <a:extLst>
                <a:ext uri="{FF2B5EF4-FFF2-40B4-BE49-F238E27FC236}">
                  <a16:creationId xmlns:a16="http://schemas.microsoft.com/office/drawing/2014/main" id="{15ACD80F-BB57-4BB3-A0B1-35D1C687312E}"/>
                </a:ext>
              </a:extLst>
            </p:cNvPr>
            <p:cNvSpPr>
              <a:spLocks/>
            </p:cNvSpPr>
            <p:nvPr/>
          </p:nvSpPr>
          <p:spPr bwMode="auto">
            <a:xfrm>
              <a:off x="8142028" y="3989328"/>
              <a:ext cx="172020" cy="210246"/>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3" name="Freeform 707">
              <a:extLst>
                <a:ext uri="{FF2B5EF4-FFF2-40B4-BE49-F238E27FC236}">
                  <a16:creationId xmlns:a16="http://schemas.microsoft.com/office/drawing/2014/main" id="{FB8D8AF9-BD17-420B-AD9B-1E14E7EC3CFF}"/>
                </a:ext>
              </a:extLst>
            </p:cNvPr>
            <p:cNvSpPr>
              <a:spLocks/>
            </p:cNvSpPr>
            <p:nvPr/>
          </p:nvSpPr>
          <p:spPr bwMode="auto">
            <a:xfrm>
              <a:off x="8879481" y="4559540"/>
              <a:ext cx="210246" cy="178390"/>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4" name="Freeform 708">
              <a:extLst>
                <a:ext uri="{FF2B5EF4-FFF2-40B4-BE49-F238E27FC236}">
                  <a16:creationId xmlns:a16="http://schemas.microsoft.com/office/drawing/2014/main" id="{825B8267-D1A6-4780-B6F9-CFB0F62BA529}"/>
                </a:ext>
              </a:extLst>
            </p:cNvPr>
            <p:cNvSpPr>
              <a:spLocks/>
            </p:cNvSpPr>
            <p:nvPr/>
          </p:nvSpPr>
          <p:spPr bwMode="auto">
            <a:xfrm>
              <a:off x="9084949" y="4588211"/>
              <a:ext cx="238916" cy="191132"/>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5" name="Freeform 709">
              <a:extLst>
                <a:ext uri="{FF2B5EF4-FFF2-40B4-BE49-F238E27FC236}">
                  <a16:creationId xmlns:a16="http://schemas.microsoft.com/office/drawing/2014/main" id="{1EE894C5-2DAF-4289-AC0F-BB7CB361B45E}"/>
                </a:ext>
              </a:extLst>
            </p:cNvPr>
            <p:cNvSpPr>
              <a:spLocks/>
            </p:cNvSpPr>
            <p:nvPr/>
          </p:nvSpPr>
          <p:spPr bwMode="auto">
            <a:xfrm>
              <a:off x="8342717" y="4414599"/>
              <a:ext cx="238916" cy="210246"/>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6" name="Freeform 710">
              <a:extLst>
                <a:ext uri="{FF2B5EF4-FFF2-40B4-BE49-F238E27FC236}">
                  <a16:creationId xmlns:a16="http://schemas.microsoft.com/office/drawing/2014/main" id="{86E6AC1D-8FC3-4568-A045-C4DECB045A8B}"/>
                </a:ext>
              </a:extLst>
            </p:cNvPr>
            <p:cNvSpPr>
              <a:spLocks/>
            </p:cNvSpPr>
            <p:nvPr/>
          </p:nvSpPr>
          <p:spPr bwMode="auto">
            <a:xfrm>
              <a:off x="8357051" y="4358851"/>
              <a:ext cx="229360" cy="149721"/>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7" name="Freeform 711">
              <a:extLst>
                <a:ext uri="{FF2B5EF4-FFF2-40B4-BE49-F238E27FC236}">
                  <a16:creationId xmlns:a16="http://schemas.microsoft.com/office/drawing/2014/main" id="{54FB6C52-7B56-474A-847F-836B5EA0C265}"/>
                </a:ext>
              </a:extLst>
            </p:cNvPr>
            <p:cNvSpPr>
              <a:spLocks/>
            </p:cNvSpPr>
            <p:nvPr/>
          </p:nvSpPr>
          <p:spPr bwMode="auto">
            <a:xfrm>
              <a:off x="7890370" y="3839607"/>
              <a:ext cx="79638" cy="4619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8" name="Freeform 712">
              <a:extLst>
                <a:ext uri="{FF2B5EF4-FFF2-40B4-BE49-F238E27FC236}">
                  <a16:creationId xmlns:a16="http://schemas.microsoft.com/office/drawing/2014/main" id="{920FE349-756D-42EE-9AB7-7623EC342AD1}"/>
                </a:ext>
              </a:extLst>
            </p:cNvPr>
            <p:cNvSpPr>
              <a:spLocks/>
            </p:cNvSpPr>
            <p:nvPr/>
          </p:nvSpPr>
          <p:spPr bwMode="auto">
            <a:xfrm>
              <a:off x="7707201" y="3787046"/>
              <a:ext cx="173611" cy="108308"/>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9" name="Freeform 713">
              <a:extLst>
                <a:ext uri="{FF2B5EF4-FFF2-40B4-BE49-F238E27FC236}">
                  <a16:creationId xmlns:a16="http://schemas.microsoft.com/office/drawing/2014/main" id="{BA4B79D2-26F2-4D13-B3F1-D4C224A48703}"/>
                </a:ext>
              </a:extLst>
            </p:cNvPr>
            <p:cNvSpPr>
              <a:spLocks/>
            </p:cNvSpPr>
            <p:nvPr/>
          </p:nvSpPr>
          <p:spPr bwMode="auto">
            <a:xfrm>
              <a:off x="8188218" y="4180460"/>
              <a:ext cx="130606" cy="108308"/>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0" name="Freeform 714">
              <a:extLst>
                <a:ext uri="{FF2B5EF4-FFF2-40B4-BE49-F238E27FC236}">
                  <a16:creationId xmlns:a16="http://schemas.microsoft.com/office/drawing/2014/main" id="{120F0D2B-94AC-4E56-8F09-43B1A1FBF522}"/>
                </a:ext>
              </a:extLst>
            </p:cNvPr>
            <p:cNvSpPr>
              <a:spLocks/>
            </p:cNvSpPr>
            <p:nvPr/>
          </p:nvSpPr>
          <p:spPr bwMode="auto">
            <a:xfrm>
              <a:off x="8137249" y="4371593"/>
              <a:ext cx="103530" cy="122645"/>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1" name="Freeform 715">
              <a:extLst>
                <a:ext uri="{FF2B5EF4-FFF2-40B4-BE49-F238E27FC236}">
                  <a16:creationId xmlns:a16="http://schemas.microsoft.com/office/drawing/2014/main" id="{8A8C8373-3054-4203-8149-F7A43253D488}"/>
                </a:ext>
              </a:extLst>
            </p:cNvPr>
            <p:cNvSpPr>
              <a:spLocks/>
            </p:cNvSpPr>
            <p:nvPr/>
          </p:nvSpPr>
          <p:spPr bwMode="auto">
            <a:xfrm>
              <a:off x="7554294" y="3132416"/>
              <a:ext cx="1400048" cy="912659"/>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solidFill>
              <a:srgbClr val="AB0066"/>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2" name="Freeform 716">
              <a:extLst>
                <a:ext uri="{FF2B5EF4-FFF2-40B4-BE49-F238E27FC236}">
                  <a16:creationId xmlns:a16="http://schemas.microsoft.com/office/drawing/2014/main" id="{EAA25836-FD3C-400F-8A20-A5C6186ACE59}"/>
                </a:ext>
              </a:extLst>
            </p:cNvPr>
            <p:cNvSpPr>
              <a:spLocks/>
            </p:cNvSpPr>
            <p:nvPr/>
          </p:nvSpPr>
          <p:spPr bwMode="auto">
            <a:xfrm>
              <a:off x="7876034" y="3178607"/>
              <a:ext cx="732675" cy="318553"/>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3" name="Freeform 717">
              <a:extLst>
                <a:ext uri="{FF2B5EF4-FFF2-40B4-BE49-F238E27FC236}">
                  <a16:creationId xmlns:a16="http://schemas.microsoft.com/office/drawing/2014/main" id="{A8C57AE5-5BAC-48C8-B4F8-E08896B55DA4}"/>
                </a:ext>
              </a:extLst>
            </p:cNvPr>
            <p:cNvSpPr>
              <a:spLocks/>
            </p:cNvSpPr>
            <p:nvPr/>
          </p:nvSpPr>
          <p:spPr bwMode="auto">
            <a:xfrm>
              <a:off x="6111243" y="2566982"/>
              <a:ext cx="293070" cy="504910"/>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4" name="Freeform 718">
              <a:extLst>
                <a:ext uri="{FF2B5EF4-FFF2-40B4-BE49-F238E27FC236}">
                  <a16:creationId xmlns:a16="http://schemas.microsoft.com/office/drawing/2014/main" id="{134BFFE0-44DD-4F18-AD64-A70761EC39AE}"/>
                </a:ext>
              </a:extLst>
            </p:cNvPr>
            <p:cNvSpPr>
              <a:spLocks/>
            </p:cNvSpPr>
            <p:nvPr/>
          </p:nvSpPr>
          <p:spPr bwMode="auto">
            <a:xfrm>
              <a:off x="6326268" y="2528756"/>
              <a:ext cx="251658" cy="393415"/>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5" name="Freeform 719">
              <a:extLst>
                <a:ext uri="{FF2B5EF4-FFF2-40B4-BE49-F238E27FC236}">
                  <a16:creationId xmlns:a16="http://schemas.microsoft.com/office/drawing/2014/main" id="{CA5F4A58-B9C2-4B07-B990-4DB437A5B03C}"/>
                </a:ext>
              </a:extLst>
            </p:cNvPr>
            <p:cNvSpPr>
              <a:spLocks/>
            </p:cNvSpPr>
            <p:nvPr/>
          </p:nvSpPr>
          <p:spPr bwMode="auto">
            <a:xfrm>
              <a:off x="5966300" y="2482565"/>
              <a:ext cx="597290" cy="500131"/>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6" name="Freeform 720">
              <a:extLst>
                <a:ext uri="{FF2B5EF4-FFF2-40B4-BE49-F238E27FC236}">
                  <a16:creationId xmlns:a16="http://schemas.microsoft.com/office/drawing/2014/main" id="{BA3D9E25-FB74-4D37-9192-84E7784715BD}"/>
                </a:ext>
              </a:extLst>
            </p:cNvPr>
            <p:cNvSpPr>
              <a:spLocks noEditPoints="1"/>
            </p:cNvSpPr>
            <p:nvPr/>
          </p:nvSpPr>
          <p:spPr bwMode="auto">
            <a:xfrm>
              <a:off x="6474394" y="2183123"/>
              <a:ext cx="3782836" cy="1318816"/>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7" name="Freeform 721">
              <a:extLst>
                <a:ext uri="{FF2B5EF4-FFF2-40B4-BE49-F238E27FC236}">
                  <a16:creationId xmlns:a16="http://schemas.microsoft.com/office/drawing/2014/main" id="{F401C62B-9AB9-458A-917B-48E6B8EA34ED}"/>
                </a:ext>
              </a:extLst>
            </p:cNvPr>
            <p:cNvSpPr>
              <a:spLocks/>
            </p:cNvSpPr>
            <p:nvPr/>
          </p:nvSpPr>
          <p:spPr bwMode="auto">
            <a:xfrm>
              <a:off x="9099284" y="3113304"/>
              <a:ext cx="70082" cy="149721"/>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8" name="Freeform 722">
              <a:extLst>
                <a:ext uri="{FF2B5EF4-FFF2-40B4-BE49-F238E27FC236}">
                  <a16:creationId xmlns:a16="http://schemas.microsoft.com/office/drawing/2014/main" id="{C2F22D32-97E8-4113-90D8-AF768A505B27}"/>
                </a:ext>
              </a:extLst>
            </p:cNvPr>
            <p:cNvSpPr>
              <a:spLocks/>
            </p:cNvSpPr>
            <p:nvPr/>
          </p:nvSpPr>
          <p:spPr bwMode="auto">
            <a:xfrm>
              <a:off x="9113618" y="3258244"/>
              <a:ext cx="70082" cy="108308"/>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9" name="Freeform 723">
              <a:extLst>
                <a:ext uri="{FF2B5EF4-FFF2-40B4-BE49-F238E27FC236}">
                  <a16:creationId xmlns:a16="http://schemas.microsoft.com/office/drawing/2014/main" id="{B43F31B8-F5B7-4C8A-A910-4F7585C7A6FC}"/>
                </a:ext>
              </a:extLst>
            </p:cNvPr>
            <p:cNvSpPr>
              <a:spLocks/>
            </p:cNvSpPr>
            <p:nvPr/>
          </p:nvSpPr>
          <p:spPr bwMode="auto">
            <a:xfrm>
              <a:off x="8744095" y="3576800"/>
              <a:ext cx="98752" cy="117866"/>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0" name="Freeform 724">
              <a:extLst>
                <a:ext uri="{FF2B5EF4-FFF2-40B4-BE49-F238E27FC236}">
                  <a16:creationId xmlns:a16="http://schemas.microsoft.com/office/drawing/2014/main" id="{2F80E413-5764-4F15-95D0-81DE1A17C23E}"/>
                </a:ext>
              </a:extLst>
            </p:cNvPr>
            <p:cNvSpPr>
              <a:spLocks/>
            </p:cNvSpPr>
            <p:nvPr/>
          </p:nvSpPr>
          <p:spPr bwMode="auto">
            <a:xfrm>
              <a:off x="8702684" y="3450971"/>
              <a:ext cx="149721" cy="144943"/>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1" name="Freeform 725">
              <a:extLst>
                <a:ext uri="{FF2B5EF4-FFF2-40B4-BE49-F238E27FC236}">
                  <a16:creationId xmlns:a16="http://schemas.microsoft.com/office/drawing/2014/main" id="{F3853F67-B38E-42C0-BD7D-936ADD8D74F5}"/>
                </a:ext>
              </a:extLst>
            </p:cNvPr>
            <p:cNvSpPr>
              <a:spLocks/>
            </p:cNvSpPr>
            <p:nvPr/>
          </p:nvSpPr>
          <p:spPr bwMode="auto">
            <a:xfrm>
              <a:off x="5606334" y="3081447"/>
              <a:ext cx="111495" cy="116272"/>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2" name="Freeform 726">
              <a:extLst>
                <a:ext uri="{FF2B5EF4-FFF2-40B4-BE49-F238E27FC236}">
                  <a16:creationId xmlns:a16="http://schemas.microsoft.com/office/drawing/2014/main" id="{FC16DDC7-60C3-462E-847F-E0C61DD496CF}"/>
                </a:ext>
              </a:extLst>
            </p:cNvPr>
            <p:cNvSpPr>
              <a:spLocks/>
            </p:cNvSpPr>
            <p:nvPr/>
          </p:nvSpPr>
          <p:spPr bwMode="auto">
            <a:xfrm>
              <a:off x="5662080" y="3076670"/>
              <a:ext cx="74861" cy="4619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3" name="Freeform 727">
              <a:extLst>
                <a:ext uri="{FF2B5EF4-FFF2-40B4-BE49-F238E27FC236}">
                  <a16:creationId xmlns:a16="http://schemas.microsoft.com/office/drawing/2014/main" id="{1B595389-AD2F-4EF5-BA02-EAE2746E0277}"/>
                </a:ext>
              </a:extLst>
            </p:cNvPr>
            <p:cNvSpPr>
              <a:spLocks/>
            </p:cNvSpPr>
            <p:nvPr/>
          </p:nvSpPr>
          <p:spPr bwMode="auto">
            <a:xfrm>
              <a:off x="5635003" y="3427079"/>
              <a:ext cx="293070" cy="215025"/>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4" name="Freeform 728">
              <a:extLst>
                <a:ext uri="{FF2B5EF4-FFF2-40B4-BE49-F238E27FC236}">
                  <a16:creationId xmlns:a16="http://schemas.microsoft.com/office/drawing/2014/main" id="{60EB46C4-5CAB-475A-85DD-FECADEB0F832}"/>
                </a:ext>
              </a:extLst>
            </p:cNvPr>
            <p:cNvSpPr>
              <a:spLocks/>
            </p:cNvSpPr>
            <p:nvPr/>
          </p:nvSpPr>
          <p:spPr bwMode="auto">
            <a:xfrm>
              <a:off x="5635003" y="3473271"/>
              <a:ext cx="74861" cy="141758"/>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5" name="Freeform 729">
              <a:extLst>
                <a:ext uri="{FF2B5EF4-FFF2-40B4-BE49-F238E27FC236}">
                  <a16:creationId xmlns:a16="http://schemas.microsoft.com/office/drawing/2014/main" id="{EEC63409-C703-4C9B-8D15-AA433ED005C4}"/>
                </a:ext>
              </a:extLst>
            </p:cNvPr>
            <p:cNvSpPr>
              <a:spLocks/>
            </p:cNvSpPr>
            <p:nvPr/>
          </p:nvSpPr>
          <p:spPr bwMode="auto">
            <a:xfrm>
              <a:off x="6536512" y="4755451"/>
              <a:ext cx="246881" cy="412529"/>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6" name="Freeform 730">
              <a:extLst>
                <a:ext uri="{FF2B5EF4-FFF2-40B4-BE49-F238E27FC236}">
                  <a16:creationId xmlns:a16="http://schemas.microsoft.com/office/drawing/2014/main" id="{A94D8E13-ADB0-4D95-82B7-379FF43E03A5}"/>
                </a:ext>
              </a:extLst>
            </p:cNvPr>
            <p:cNvSpPr>
              <a:spLocks/>
            </p:cNvSpPr>
            <p:nvPr/>
          </p:nvSpPr>
          <p:spPr bwMode="auto">
            <a:xfrm>
              <a:off x="6592259" y="4742709"/>
              <a:ext cx="74861" cy="176799"/>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7" name="Freeform 731">
              <a:extLst>
                <a:ext uri="{FF2B5EF4-FFF2-40B4-BE49-F238E27FC236}">
                  <a16:creationId xmlns:a16="http://schemas.microsoft.com/office/drawing/2014/main" id="{DC9CB164-825F-481A-ABCB-AA70E0C712D2}"/>
                </a:ext>
              </a:extLst>
            </p:cNvPr>
            <p:cNvSpPr>
              <a:spLocks/>
            </p:cNvSpPr>
            <p:nvPr/>
          </p:nvSpPr>
          <p:spPr bwMode="auto">
            <a:xfrm>
              <a:off x="6339008" y="4709261"/>
              <a:ext cx="280328" cy="234139"/>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8" name="Freeform 732">
              <a:extLst>
                <a:ext uri="{FF2B5EF4-FFF2-40B4-BE49-F238E27FC236}">
                  <a16:creationId xmlns:a16="http://schemas.microsoft.com/office/drawing/2014/main" id="{5F40E5E3-66C6-4735-BB58-6D3C4EC9EABE}"/>
                </a:ext>
              </a:extLst>
            </p:cNvPr>
            <p:cNvSpPr>
              <a:spLocks/>
            </p:cNvSpPr>
            <p:nvPr/>
          </p:nvSpPr>
          <p:spPr bwMode="auto">
            <a:xfrm>
              <a:off x="6125578" y="4919507"/>
              <a:ext cx="297849" cy="294664"/>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9" name="Freeform 733">
              <a:extLst>
                <a:ext uri="{FF2B5EF4-FFF2-40B4-BE49-F238E27FC236}">
                  <a16:creationId xmlns:a16="http://schemas.microsoft.com/office/drawing/2014/main" id="{EB0E5F47-7C6F-48F2-80DE-858F95FED2C9}"/>
                </a:ext>
              </a:extLst>
            </p:cNvPr>
            <p:cNvSpPr>
              <a:spLocks/>
            </p:cNvSpPr>
            <p:nvPr/>
          </p:nvSpPr>
          <p:spPr bwMode="auto">
            <a:xfrm>
              <a:off x="6133541" y="4390707"/>
              <a:ext cx="425271" cy="444384"/>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0" name="Freeform 734">
              <a:extLst>
                <a:ext uri="{FF2B5EF4-FFF2-40B4-BE49-F238E27FC236}">
                  <a16:creationId xmlns:a16="http://schemas.microsoft.com/office/drawing/2014/main" id="{461BED02-B3FF-4C5B-8311-A5DBF40C2EC3}"/>
                </a:ext>
              </a:extLst>
            </p:cNvPr>
            <p:cNvSpPr>
              <a:spLocks/>
            </p:cNvSpPr>
            <p:nvPr/>
          </p:nvSpPr>
          <p:spPr bwMode="auto">
            <a:xfrm>
              <a:off x="6128762" y="4653515"/>
              <a:ext cx="262808" cy="294664"/>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1" name="Freeform 735">
              <a:extLst>
                <a:ext uri="{FF2B5EF4-FFF2-40B4-BE49-F238E27FC236}">
                  <a16:creationId xmlns:a16="http://schemas.microsoft.com/office/drawing/2014/main" id="{2BF07C69-BF40-43FF-9620-23747C6BD2AF}"/>
                </a:ext>
              </a:extLst>
            </p:cNvPr>
            <p:cNvSpPr>
              <a:spLocks/>
            </p:cNvSpPr>
            <p:nvPr/>
          </p:nvSpPr>
          <p:spPr bwMode="auto">
            <a:xfrm>
              <a:off x="6297597" y="4933843"/>
              <a:ext cx="215025" cy="224582"/>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2" name="Freeform 736">
              <a:extLst>
                <a:ext uri="{FF2B5EF4-FFF2-40B4-BE49-F238E27FC236}">
                  <a16:creationId xmlns:a16="http://schemas.microsoft.com/office/drawing/2014/main" id="{26D3D131-A6C6-4022-B591-1D94AA1100CA}"/>
                </a:ext>
              </a:extLst>
            </p:cNvPr>
            <p:cNvSpPr>
              <a:spLocks/>
            </p:cNvSpPr>
            <p:nvPr/>
          </p:nvSpPr>
          <p:spPr bwMode="auto">
            <a:xfrm>
              <a:off x="6413869" y="4887651"/>
              <a:ext cx="183169" cy="162463"/>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3" name="Freeform 737">
              <a:extLst>
                <a:ext uri="{FF2B5EF4-FFF2-40B4-BE49-F238E27FC236}">
                  <a16:creationId xmlns:a16="http://schemas.microsoft.com/office/drawing/2014/main" id="{34B5586F-0606-4E81-A37C-32DD77FE64C2}"/>
                </a:ext>
              </a:extLst>
            </p:cNvPr>
            <p:cNvSpPr>
              <a:spLocks/>
            </p:cNvSpPr>
            <p:nvPr/>
          </p:nvSpPr>
          <p:spPr bwMode="auto">
            <a:xfrm>
              <a:off x="6536512" y="5129753"/>
              <a:ext cx="46190" cy="52562"/>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4" name="Freeform 738">
              <a:extLst>
                <a:ext uri="{FF2B5EF4-FFF2-40B4-BE49-F238E27FC236}">
                  <a16:creationId xmlns:a16="http://schemas.microsoft.com/office/drawing/2014/main" id="{35AAA642-7CE8-41E4-91A5-D641254851B1}"/>
                </a:ext>
              </a:extLst>
            </p:cNvPr>
            <p:cNvSpPr>
              <a:spLocks noEditPoints="1"/>
            </p:cNvSpPr>
            <p:nvPr/>
          </p:nvSpPr>
          <p:spPr bwMode="auto">
            <a:xfrm>
              <a:off x="6222737" y="5045337"/>
              <a:ext cx="369523" cy="323332"/>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 name="Freeform 739">
              <a:extLst>
                <a:ext uri="{FF2B5EF4-FFF2-40B4-BE49-F238E27FC236}">
                  <a16:creationId xmlns:a16="http://schemas.microsoft.com/office/drawing/2014/main" id="{5A3E1143-45DB-4BA9-A448-C83DBEC07EF5}"/>
                </a:ext>
              </a:extLst>
            </p:cNvPr>
            <p:cNvSpPr>
              <a:spLocks/>
            </p:cNvSpPr>
            <p:nvPr/>
          </p:nvSpPr>
          <p:spPr bwMode="auto">
            <a:xfrm>
              <a:off x="6461652" y="5199836"/>
              <a:ext cx="60525" cy="62119"/>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6" name="Freeform 740">
              <a:extLst>
                <a:ext uri="{FF2B5EF4-FFF2-40B4-BE49-F238E27FC236}">
                  <a16:creationId xmlns:a16="http://schemas.microsoft.com/office/drawing/2014/main" id="{85F34E41-05B3-46F4-A9EC-D24CE3EE390A}"/>
                </a:ext>
              </a:extLst>
            </p:cNvPr>
            <p:cNvSpPr>
              <a:spLocks/>
            </p:cNvSpPr>
            <p:nvPr/>
          </p:nvSpPr>
          <p:spPr bwMode="auto">
            <a:xfrm>
              <a:off x="6133541" y="4620065"/>
              <a:ext cx="23891" cy="38226"/>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7" name="Freeform 741">
              <a:extLst>
                <a:ext uri="{FF2B5EF4-FFF2-40B4-BE49-F238E27FC236}">
                  <a16:creationId xmlns:a16="http://schemas.microsoft.com/office/drawing/2014/main" id="{799E16BA-4650-4692-8E41-AF865C1D0A8F}"/>
                </a:ext>
              </a:extLst>
            </p:cNvPr>
            <p:cNvSpPr>
              <a:spLocks/>
            </p:cNvSpPr>
            <p:nvPr/>
          </p:nvSpPr>
          <p:spPr bwMode="auto">
            <a:xfrm>
              <a:off x="6111241" y="4428933"/>
              <a:ext cx="162463" cy="210246"/>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Freeform 742">
              <a:extLst>
                <a:ext uri="{FF2B5EF4-FFF2-40B4-BE49-F238E27FC236}">
                  <a16:creationId xmlns:a16="http://schemas.microsoft.com/office/drawing/2014/main" id="{29198EE0-0B43-40D1-B8A4-DED151EC11CC}"/>
                </a:ext>
              </a:extLst>
            </p:cNvPr>
            <p:cNvSpPr>
              <a:spLocks/>
            </p:cNvSpPr>
            <p:nvPr/>
          </p:nvSpPr>
          <p:spPr bwMode="auto">
            <a:xfrm>
              <a:off x="6181324" y="4260099"/>
              <a:ext cx="297849" cy="210246"/>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Freeform 743">
              <a:extLst>
                <a:ext uri="{FF2B5EF4-FFF2-40B4-BE49-F238E27FC236}">
                  <a16:creationId xmlns:a16="http://schemas.microsoft.com/office/drawing/2014/main" id="{0A2943DF-2B7A-42BC-9315-ADC24955E277}"/>
                </a:ext>
              </a:extLst>
            </p:cNvPr>
            <p:cNvSpPr>
              <a:spLocks/>
            </p:cNvSpPr>
            <p:nvPr/>
          </p:nvSpPr>
          <p:spPr bwMode="auto">
            <a:xfrm>
              <a:off x="5850027" y="3960658"/>
              <a:ext cx="546322" cy="383858"/>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0" name="Freeform 744">
              <a:extLst>
                <a:ext uri="{FF2B5EF4-FFF2-40B4-BE49-F238E27FC236}">
                  <a16:creationId xmlns:a16="http://schemas.microsoft.com/office/drawing/2014/main" id="{A2DC6C24-79BE-48BE-BC4F-72E42187DC7B}"/>
                </a:ext>
              </a:extLst>
            </p:cNvPr>
            <p:cNvSpPr>
              <a:spLocks/>
            </p:cNvSpPr>
            <p:nvPr/>
          </p:nvSpPr>
          <p:spPr bwMode="auto">
            <a:xfrm>
              <a:off x="6343786" y="3970214"/>
              <a:ext cx="383859" cy="473054"/>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1" name="Freeform 745">
              <a:extLst>
                <a:ext uri="{FF2B5EF4-FFF2-40B4-BE49-F238E27FC236}">
                  <a16:creationId xmlns:a16="http://schemas.microsoft.com/office/drawing/2014/main" id="{0BD34532-56DE-4922-9801-00E2385887A4}"/>
                </a:ext>
              </a:extLst>
            </p:cNvPr>
            <p:cNvSpPr>
              <a:spLocks/>
            </p:cNvSpPr>
            <p:nvPr/>
          </p:nvSpPr>
          <p:spPr bwMode="auto">
            <a:xfrm>
              <a:off x="6679863" y="4091265"/>
              <a:ext cx="149721" cy="135387"/>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2" name="Freeform 746">
              <a:extLst>
                <a:ext uri="{FF2B5EF4-FFF2-40B4-BE49-F238E27FC236}">
                  <a16:creationId xmlns:a16="http://schemas.microsoft.com/office/drawing/2014/main" id="{C2482490-F266-405D-A3C3-7635A6DF1E13}"/>
                </a:ext>
              </a:extLst>
            </p:cNvPr>
            <p:cNvSpPr>
              <a:spLocks/>
            </p:cNvSpPr>
            <p:nvPr/>
          </p:nvSpPr>
          <p:spPr bwMode="auto">
            <a:xfrm>
              <a:off x="6601816" y="4156570"/>
              <a:ext cx="345631" cy="286699"/>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3" name="Freeform 747">
              <a:extLst>
                <a:ext uri="{FF2B5EF4-FFF2-40B4-BE49-F238E27FC236}">
                  <a16:creationId xmlns:a16="http://schemas.microsoft.com/office/drawing/2014/main" id="{3B287E3C-932E-4B33-8E9A-B6C26CDD8D09}"/>
                </a:ext>
              </a:extLst>
            </p:cNvPr>
            <p:cNvSpPr>
              <a:spLocks/>
            </p:cNvSpPr>
            <p:nvPr/>
          </p:nvSpPr>
          <p:spPr bwMode="auto">
            <a:xfrm>
              <a:off x="6619337" y="4240986"/>
              <a:ext cx="406157" cy="388636"/>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Freeform 748">
              <a:extLst>
                <a:ext uri="{FF2B5EF4-FFF2-40B4-BE49-F238E27FC236}">
                  <a16:creationId xmlns:a16="http://schemas.microsoft.com/office/drawing/2014/main" id="{EF94C2BE-CE22-48B4-A4A5-0724DD822EFC}"/>
                </a:ext>
              </a:extLst>
            </p:cNvPr>
            <p:cNvSpPr>
              <a:spLocks/>
            </p:cNvSpPr>
            <p:nvPr/>
          </p:nvSpPr>
          <p:spPr bwMode="auto">
            <a:xfrm>
              <a:off x="6802507" y="4218687"/>
              <a:ext cx="41412" cy="50968"/>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Freeform 749">
              <a:extLst>
                <a:ext uri="{FF2B5EF4-FFF2-40B4-BE49-F238E27FC236}">
                  <a16:creationId xmlns:a16="http://schemas.microsoft.com/office/drawing/2014/main" id="{A9EAF598-8E1A-4B0E-9E81-1F6CD20AA357}"/>
                </a:ext>
              </a:extLst>
            </p:cNvPr>
            <p:cNvSpPr>
              <a:spLocks/>
            </p:cNvSpPr>
            <p:nvPr/>
          </p:nvSpPr>
          <p:spPr bwMode="auto">
            <a:xfrm>
              <a:off x="6522179" y="4424156"/>
              <a:ext cx="121050" cy="130608"/>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6" name="Freeform 750">
              <a:extLst>
                <a:ext uri="{FF2B5EF4-FFF2-40B4-BE49-F238E27FC236}">
                  <a16:creationId xmlns:a16="http://schemas.microsoft.com/office/drawing/2014/main" id="{2884A1F1-9456-4468-9856-498C354A0CD7}"/>
                </a:ext>
              </a:extLst>
            </p:cNvPr>
            <p:cNvSpPr>
              <a:spLocks/>
            </p:cNvSpPr>
            <p:nvPr/>
          </p:nvSpPr>
          <p:spPr bwMode="auto">
            <a:xfrm>
              <a:off x="6507843" y="4573876"/>
              <a:ext cx="46190" cy="4619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7" name="Freeform 751">
              <a:extLst>
                <a:ext uri="{FF2B5EF4-FFF2-40B4-BE49-F238E27FC236}">
                  <a16:creationId xmlns:a16="http://schemas.microsoft.com/office/drawing/2014/main" id="{356E6B79-9C12-4D6F-B3D0-E324BFB144B6}"/>
                </a:ext>
              </a:extLst>
            </p:cNvPr>
            <p:cNvSpPr>
              <a:spLocks/>
            </p:cNvSpPr>
            <p:nvPr/>
          </p:nvSpPr>
          <p:spPr bwMode="auto">
            <a:xfrm>
              <a:off x="6507843" y="4545206"/>
              <a:ext cx="50968" cy="43005"/>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Freeform 752">
              <a:extLst>
                <a:ext uri="{FF2B5EF4-FFF2-40B4-BE49-F238E27FC236}">
                  <a16:creationId xmlns:a16="http://schemas.microsoft.com/office/drawing/2014/main" id="{1A9F08C2-4AB2-4B37-8C8C-FC57825A443C}"/>
                </a:ext>
              </a:extLst>
            </p:cNvPr>
            <p:cNvSpPr>
              <a:spLocks/>
            </p:cNvSpPr>
            <p:nvPr/>
          </p:nvSpPr>
          <p:spPr bwMode="auto">
            <a:xfrm>
              <a:off x="6517400" y="4530871"/>
              <a:ext cx="251658" cy="272364"/>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9" name="Freeform 753">
              <a:extLst>
                <a:ext uri="{FF2B5EF4-FFF2-40B4-BE49-F238E27FC236}">
                  <a16:creationId xmlns:a16="http://schemas.microsoft.com/office/drawing/2014/main" id="{BBFB5693-4C28-4561-B255-39F1D9876431}"/>
                </a:ext>
              </a:extLst>
            </p:cNvPr>
            <p:cNvSpPr>
              <a:spLocks/>
            </p:cNvSpPr>
            <p:nvPr/>
          </p:nvSpPr>
          <p:spPr bwMode="auto">
            <a:xfrm>
              <a:off x="6060275" y="4465567"/>
              <a:ext cx="125829" cy="144943"/>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0" name="Freeform 754">
              <a:extLst>
                <a:ext uri="{FF2B5EF4-FFF2-40B4-BE49-F238E27FC236}">
                  <a16:creationId xmlns:a16="http://schemas.microsoft.com/office/drawing/2014/main" id="{709AFEA5-4695-4952-AA25-0D41E96DBCEB}"/>
                </a:ext>
              </a:extLst>
            </p:cNvPr>
            <p:cNvSpPr>
              <a:spLocks/>
            </p:cNvSpPr>
            <p:nvPr/>
          </p:nvSpPr>
          <p:spPr bwMode="auto">
            <a:xfrm>
              <a:off x="6068237" y="4465567"/>
              <a:ext cx="52562" cy="33448"/>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1" name="Freeform 755">
              <a:extLst>
                <a:ext uri="{FF2B5EF4-FFF2-40B4-BE49-F238E27FC236}">
                  <a16:creationId xmlns:a16="http://schemas.microsoft.com/office/drawing/2014/main" id="{7ECD9944-98DA-4907-8317-4D167864C5FA}"/>
                </a:ext>
              </a:extLst>
            </p:cNvPr>
            <p:cNvSpPr>
              <a:spLocks/>
            </p:cNvSpPr>
            <p:nvPr/>
          </p:nvSpPr>
          <p:spPr bwMode="auto">
            <a:xfrm>
              <a:off x="6050716" y="4213910"/>
              <a:ext cx="172020" cy="265993"/>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2" name="Freeform 756">
              <a:extLst>
                <a:ext uri="{FF2B5EF4-FFF2-40B4-BE49-F238E27FC236}">
                  <a16:creationId xmlns:a16="http://schemas.microsoft.com/office/drawing/2014/main" id="{8D8976E9-CD51-4A75-B83A-CB6DB66B1B32}"/>
                </a:ext>
              </a:extLst>
            </p:cNvPr>
            <p:cNvSpPr>
              <a:spLocks/>
            </p:cNvSpPr>
            <p:nvPr/>
          </p:nvSpPr>
          <p:spPr bwMode="auto">
            <a:xfrm>
              <a:off x="5867549" y="4226652"/>
              <a:ext cx="70082" cy="144943"/>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3" name="Freeform 757">
              <a:extLst>
                <a:ext uri="{FF2B5EF4-FFF2-40B4-BE49-F238E27FC236}">
                  <a16:creationId xmlns:a16="http://schemas.microsoft.com/office/drawing/2014/main" id="{C224E0B4-5BCE-456B-9736-8CBB025E54D2}"/>
                </a:ext>
              </a:extLst>
            </p:cNvPr>
            <p:cNvSpPr>
              <a:spLocks/>
            </p:cNvSpPr>
            <p:nvPr/>
          </p:nvSpPr>
          <p:spPr bwMode="auto">
            <a:xfrm>
              <a:off x="5915332" y="4190016"/>
              <a:ext cx="275550" cy="238916"/>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4" name="Freeform 758">
              <a:extLst>
                <a:ext uri="{FF2B5EF4-FFF2-40B4-BE49-F238E27FC236}">
                  <a16:creationId xmlns:a16="http://schemas.microsoft.com/office/drawing/2014/main" id="{49266900-E720-417B-896E-651D53D556C5}"/>
                </a:ext>
              </a:extLst>
            </p:cNvPr>
            <p:cNvSpPr>
              <a:spLocks/>
            </p:cNvSpPr>
            <p:nvPr/>
          </p:nvSpPr>
          <p:spPr bwMode="auto">
            <a:xfrm>
              <a:off x="5717828" y="4161345"/>
              <a:ext cx="197504" cy="140164"/>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5" name="Freeform 759">
              <a:extLst>
                <a:ext uri="{FF2B5EF4-FFF2-40B4-BE49-F238E27FC236}">
                  <a16:creationId xmlns:a16="http://schemas.microsoft.com/office/drawing/2014/main" id="{20D893B3-2DA8-4332-9272-A58A1D2EA022}"/>
                </a:ext>
              </a:extLst>
            </p:cNvPr>
            <p:cNvSpPr>
              <a:spLocks/>
            </p:cNvSpPr>
            <p:nvPr/>
          </p:nvSpPr>
          <p:spPr bwMode="auto">
            <a:xfrm>
              <a:off x="5850028" y="4264876"/>
              <a:ext cx="46190" cy="111495"/>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6" name="Freeform 760">
              <a:extLst>
                <a:ext uri="{FF2B5EF4-FFF2-40B4-BE49-F238E27FC236}">
                  <a16:creationId xmlns:a16="http://schemas.microsoft.com/office/drawing/2014/main" id="{C997157B-AA26-440C-A398-E58C08EAE76E}"/>
                </a:ext>
              </a:extLst>
            </p:cNvPr>
            <p:cNvSpPr>
              <a:spLocks/>
            </p:cNvSpPr>
            <p:nvPr/>
          </p:nvSpPr>
          <p:spPr bwMode="auto">
            <a:xfrm>
              <a:off x="5649338" y="4269655"/>
              <a:ext cx="148127" cy="144943"/>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7" name="Freeform 761">
              <a:extLst>
                <a:ext uri="{FF2B5EF4-FFF2-40B4-BE49-F238E27FC236}">
                  <a16:creationId xmlns:a16="http://schemas.microsoft.com/office/drawing/2014/main" id="{A44D5519-B268-4CFE-9BB9-32995EB3ED58}"/>
                </a:ext>
              </a:extLst>
            </p:cNvPr>
            <p:cNvSpPr>
              <a:spLocks/>
            </p:cNvSpPr>
            <p:nvPr/>
          </p:nvSpPr>
          <p:spPr bwMode="auto">
            <a:xfrm>
              <a:off x="5775168" y="4264876"/>
              <a:ext cx="106717" cy="140164"/>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8" name="Freeform 762">
              <a:extLst>
                <a:ext uri="{FF2B5EF4-FFF2-40B4-BE49-F238E27FC236}">
                  <a16:creationId xmlns:a16="http://schemas.microsoft.com/office/drawing/2014/main" id="{2FF75451-6D2B-44D6-B958-45094AFCD839}"/>
                </a:ext>
              </a:extLst>
            </p:cNvPr>
            <p:cNvSpPr>
              <a:spLocks/>
            </p:cNvSpPr>
            <p:nvPr/>
          </p:nvSpPr>
          <p:spPr bwMode="auto">
            <a:xfrm>
              <a:off x="5541030" y="4279211"/>
              <a:ext cx="70082" cy="84417"/>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9" name="Freeform 763">
              <a:extLst>
                <a:ext uri="{FF2B5EF4-FFF2-40B4-BE49-F238E27FC236}">
                  <a16:creationId xmlns:a16="http://schemas.microsoft.com/office/drawing/2014/main" id="{1AC2C3AB-12F7-4B90-8ACB-3E6E4760C7F6}"/>
                </a:ext>
              </a:extLst>
            </p:cNvPr>
            <p:cNvSpPr>
              <a:spLocks/>
            </p:cNvSpPr>
            <p:nvPr/>
          </p:nvSpPr>
          <p:spPr bwMode="auto">
            <a:xfrm>
              <a:off x="5582442" y="4315846"/>
              <a:ext cx="103530" cy="98753"/>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0" name="Freeform 764">
              <a:extLst>
                <a:ext uri="{FF2B5EF4-FFF2-40B4-BE49-F238E27FC236}">
                  <a16:creationId xmlns:a16="http://schemas.microsoft.com/office/drawing/2014/main" id="{32C1B89B-A6D9-4AF3-B463-25E6BFEA030D}"/>
                </a:ext>
              </a:extLst>
            </p:cNvPr>
            <p:cNvSpPr>
              <a:spLocks/>
            </p:cNvSpPr>
            <p:nvPr/>
          </p:nvSpPr>
          <p:spPr bwMode="auto">
            <a:xfrm>
              <a:off x="5509174" y="4221873"/>
              <a:ext cx="162463" cy="136979"/>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1" name="Freeform 765">
              <a:extLst>
                <a:ext uri="{FF2B5EF4-FFF2-40B4-BE49-F238E27FC236}">
                  <a16:creationId xmlns:a16="http://schemas.microsoft.com/office/drawing/2014/main" id="{5E466252-A159-4FD3-9A94-3EE98D97F777}"/>
                </a:ext>
              </a:extLst>
            </p:cNvPr>
            <p:cNvSpPr>
              <a:spLocks/>
            </p:cNvSpPr>
            <p:nvPr/>
          </p:nvSpPr>
          <p:spPr bwMode="auto">
            <a:xfrm>
              <a:off x="5466170" y="4226652"/>
              <a:ext cx="74861" cy="33448"/>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2" name="Freeform 766">
              <a:extLst>
                <a:ext uri="{FF2B5EF4-FFF2-40B4-BE49-F238E27FC236}">
                  <a16:creationId xmlns:a16="http://schemas.microsoft.com/office/drawing/2014/main" id="{324230AB-4F67-4E6C-BC79-9B1591F23CAD}"/>
                </a:ext>
              </a:extLst>
            </p:cNvPr>
            <p:cNvSpPr>
              <a:spLocks/>
            </p:cNvSpPr>
            <p:nvPr/>
          </p:nvSpPr>
          <p:spPr bwMode="auto">
            <a:xfrm>
              <a:off x="5461391" y="4194795"/>
              <a:ext cx="70082" cy="19114"/>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3" name="Freeform 767">
              <a:extLst>
                <a:ext uri="{FF2B5EF4-FFF2-40B4-BE49-F238E27FC236}">
                  <a16:creationId xmlns:a16="http://schemas.microsoft.com/office/drawing/2014/main" id="{065964DC-DF3A-4678-A124-36C41E23D7EF}"/>
                </a:ext>
              </a:extLst>
            </p:cNvPr>
            <p:cNvSpPr>
              <a:spLocks/>
            </p:cNvSpPr>
            <p:nvPr/>
          </p:nvSpPr>
          <p:spPr bwMode="auto">
            <a:xfrm>
              <a:off x="5451834" y="3866685"/>
              <a:ext cx="280328" cy="318553"/>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4" name="Freeform 768">
              <a:extLst>
                <a:ext uri="{FF2B5EF4-FFF2-40B4-BE49-F238E27FC236}">
                  <a16:creationId xmlns:a16="http://schemas.microsoft.com/office/drawing/2014/main" id="{2107C4AE-F56D-42AC-BC1D-E65A87B37D09}"/>
                </a:ext>
              </a:extLst>
            </p:cNvPr>
            <p:cNvSpPr>
              <a:spLocks/>
            </p:cNvSpPr>
            <p:nvPr/>
          </p:nvSpPr>
          <p:spPr bwMode="auto">
            <a:xfrm>
              <a:off x="5451834" y="4129491"/>
              <a:ext cx="135385" cy="106717"/>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5" name="Freeform 769">
              <a:extLst>
                <a:ext uri="{FF2B5EF4-FFF2-40B4-BE49-F238E27FC236}">
                  <a16:creationId xmlns:a16="http://schemas.microsoft.com/office/drawing/2014/main" id="{4D8FFD5A-CE62-4DA8-9415-14FFF91FBDEB}"/>
                </a:ext>
              </a:extLst>
            </p:cNvPr>
            <p:cNvSpPr>
              <a:spLocks/>
            </p:cNvSpPr>
            <p:nvPr/>
          </p:nvSpPr>
          <p:spPr bwMode="auto">
            <a:xfrm>
              <a:off x="5569700" y="3919245"/>
              <a:ext cx="391822" cy="364746"/>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6" name="Freeform 770">
              <a:extLst>
                <a:ext uri="{FF2B5EF4-FFF2-40B4-BE49-F238E27FC236}">
                  <a16:creationId xmlns:a16="http://schemas.microsoft.com/office/drawing/2014/main" id="{EBBD8822-AB01-4C9B-A591-A6A92FFAAA2E}"/>
                </a:ext>
              </a:extLst>
            </p:cNvPr>
            <p:cNvSpPr>
              <a:spLocks/>
            </p:cNvSpPr>
            <p:nvPr/>
          </p:nvSpPr>
          <p:spPr bwMode="auto">
            <a:xfrm>
              <a:off x="6409091" y="3750410"/>
              <a:ext cx="258029" cy="251658"/>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7" name="Freeform 771">
              <a:extLst>
                <a:ext uri="{FF2B5EF4-FFF2-40B4-BE49-F238E27FC236}">
                  <a16:creationId xmlns:a16="http://schemas.microsoft.com/office/drawing/2014/main" id="{5FF73D1A-F6FA-4FE8-A9A0-64FDF8C243DA}"/>
                </a:ext>
              </a:extLst>
            </p:cNvPr>
            <p:cNvSpPr>
              <a:spLocks/>
            </p:cNvSpPr>
            <p:nvPr/>
          </p:nvSpPr>
          <p:spPr bwMode="auto">
            <a:xfrm>
              <a:off x="6026825" y="3605470"/>
              <a:ext cx="93975" cy="181577"/>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8" name="Freeform 772">
              <a:extLst>
                <a:ext uri="{FF2B5EF4-FFF2-40B4-BE49-F238E27FC236}">
                  <a16:creationId xmlns:a16="http://schemas.microsoft.com/office/drawing/2014/main" id="{411F486D-1D14-41AA-9BB1-D859AA218526}"/>
                </a:ext>
              </a:extLst>
            </p:cNvPr>
            <p:cNvSpPr>
              <a:spLocks/>
            </p:cNvSpPr>
            <p:nvPr/>
          </p:nvSpPr>
          <p:spPr bwMode="auto">
            <a:xfrm>
              <a:off x="6068239" y="3712184"/>
              <a:ext cx="355189" cy="342447"/>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9" name="Freeform 773">
              <a:extLst>
                <a:ext uri="{FF2B5EF4-FFF2-40B4-BE49-F238E27FC236}">
                  <a16:creationId xmlns:a16="http://schemas.microsoft.com/office/drawing/2014/main" id="{47E90FC1-3B15-4F4A-848E-D5BF35993FE1}"/>
                </a:ext>
              </a:extLst>
            </p:cNvPr>
            <p:cNvSpPr>
              <a:spLocks/>
            </p:cNvSpPr>
            <p:nvPr/>
          </p:nvSpPr>
          <p:spPr bwMode="auto">
            <a:xfrm>
              <a:off x="5456613" y="3857128"/>
              <a:ext cx="195911" cy="159278"/>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0" name="Freeform 774">
              <a:extLst>
                <a:ext uri="{FF2B5EF4-FFF2-40B4-BE49-F238E27FC236}">
                  <a16:creationId xmlns:a16="http://schemas.microsoft.com/office/drawing/2014/main" id="{75F38656-B577-4018-9890-C23829AF19D4}"/>
                </a:ext>
              </a:extLst>
            </p:cNvPr>
            <p:cNvSpPr>
              <a:spLocks/>
            </p:cNvSpPr>
            <p:nvPr/>
          </p:nvSpPr>
          <p:spPr bwMode="auto">
            <a:xfrm>
              <a:off x="5550586" y="3632546"/>
              <a:ext cx="280328" cy="224582"/>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1" name="Freeform 775">
              <a:extLst>
                <a:ext uri="{FF2B5EF4-FFF2-40B4-BE49-F238E27FC236}">
                  <a16:creationId xmlns:a16="http://schemas.microsoft.com/office/drawing/2014/main" id="{DD887006-111C-4E58-B4F8-6F0C5154BA45}"/>
                </a:ext>
              </a:extLst>
            </p:cNvPr>
            <p:cNvSpPr>
              <a:spLocks/>
            </p:cNvSpPr>
            <p:nvPr/>
          </p:nvSpPr>
          <p:spPr bwMode="auto">
            <a:xfrm>
              <a:off x="5649339" y="3610247"/>
              <a:ext cx="484203" cy="461904"/>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2" name="Freeform 776">
              <a:extLst>
                <a:ext uri="{FF2B5EF4-FFF2-40B4-BE49-F238E27FC236}">
                  <a16:creationId xmlns:a16="http://schemas.microsoft.com/office/drawing/2014/main" id="{07E788D5-EEC6-416A-A065-0E40A11EE50A}"/>
                </a:ext>
              </a:extLst>
            </p:cNvPr>
            <p:cNvSpPr>
              <a:spLocks/>
            </p:cNvSpPr>
            <p:nvPr/>
          </p:nvSpPr>
          <p:spPr bwMode="auto">
            <a:xfrm>
              <a:off x="4148946" y="1859791"/>
              <a:ext cx="1425532" cy="106238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90" name="Rectangle: Rounded Corners 289">
            <a:extLst>
              <a:ext uri="{FF2B5EF4-FFF2-40B4-BE49-F238E27FC236}">
                <a16:creationId xmlns:a16="http://schemas.microsoft.com/office/drawing/2014/main" id="{95641D63-2ACF-4805-BC68-039FA9F3A7AC}"/>
              </a:ext>
            </a:extLst>
          </p:cNvPr>
          <p:cNvSpPr/>
          <p:nvPr/>
        </p:nvSpPr>
        <p:spPr>
          <a:xfrm>
            <a:off x="346372" y="736603"/>
            <a:ext cx="2017147" cy="5278802"/>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nSpc>
                <a:spcPct val="90000"/>
              </a:lnSpc>
            </a:pPr>
            <a:r>
              <a:rPr lang="en-US" sz="1200" b="1">
                <a:solidFill>
                  <a:schemeClr val="tx1"/>
                </a:solidFill>
              </a:rPr>
              <a:t>            Market leaders: </a:t>
            </a:r>
            <a:br>
              <a:rPr lang="en-US" sz="1200">
                <a:solidFill>
                  <a:schemeClr val="tx1"/>
                </a:solidFill>
              </a:rPr>
            </a:br>
            <a:br>
              <a:rPr lang="en-US" sz="1200">
                <a:solidFill>
                  <a:schemeClr val="tx1"/>
                </a:solidFill>
              </a:rPr>
            </a:br>
            <a:r>
              <a:rPr lang="en-US" sz="1200">
                <a:solidFill>
                  <a:schemeClr val="tx1"/>
                </a:solidFill>
              </a:rPr>
              <a:t>Netherlands, Belgium, Luxembourg</a:t>
            </a:r>
            <a:br>
              <a:rPr lang="en-US" sz="1200">
                <a:solidFill>
                  <a:schemeClr val="tx1"/>
                </a:solidFill>
              </a:rPr>
            </a:br>
            <a:endParaRPr lang="en-US" sz="1200">
              <a:solidFill>
                <a:schemeClr val="tx1"/>
              </a:solidFill>
            </a:endParaRPr>
          </a:p>
          <a:p>
            <a:pPr marL="171450" indent="-171450">
              <a:lnSpc>
                <a:spcPct val="90000"/>
              </a:lnSpc>
              <a:buFontTx/>
              <a:buChar char="-"/>
            </a:pPr>
            <a:endParaRPr lang="en-US" sz="1200">
              <a:solidFill>
                <a:schemeClr val="tx1"/>
              </a:solidFill>
            </a:endParaRPr>
          </a:p>
          <a:p>
            <a:pPr>
              <a:lnSpc>
                <a:spcPct val="90000"/>
              </a:lnSpc>
            </a:pPr>
            <a:r>
              <a:rPr lang="en-US" sz="1200" b="1">
                <a:solidFill>
                  <a:schemeClr val="tx1"/>
                </a:solidFill>
              </a:rPr>
              <a:t>           </a:t>
            </a: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r>
              <a:rPr lang="en-US" sz="1200" b="1">
                <a:solidFill>
                  <a:schemeClr val="tx1"/>
                </a:solidFill>
              </a:rPr>
              <a:t>            Challengers: </a:t>
            </a:r>
            <a:br>
              <a:rPr lang="en-US" sz="1200">
                <a:solidFill>
                  <a:schemeClr val="tx1"/>
                </a:solidFill>
              </a:rPr>
            </a:br>
            <a:br>
              <a:rPr lang="en-US" sz="1200">
                <a:solidFill>
                  <a:schemeClr val="tx1"/>
                </a:solidFill>
              </a:rPr>
            </a:br>
            <a:r>
              <a:rPr lang="en-US" sz="1200">
                <a:solidFill>
                  <a:schemeClr val="tx1"/>
                </a:solidFill>
              </a:rPr>
              <a:t>Germany, Austria, Czech Republic, Spain, Italy, France, Australia</a:t>
            </a:r>
            <a:br>
              <a:rPr lang="en-US" sz="1200">
                <a:solidFill>
                  <a:schemeClr val="tx1"/>
                </a:solidFill>
              </a:rPr>
            </a:br>
            <a:endParaRPr lang="en-US" sz="1200">
              <a:solidFill>
                <a:schemeClr val="tx1"/>
              </a:solidFill>
            </a:endParaRPr>
          </a:p>
        </p:txBody>
      </p:sp>
      <p:sp>
        <p:nvSpPr>
          <p:cNvPr id="292" name="Rectangle: Rounded Corners 291">
            <a:extLst>
              <a:ext uri="{FF2B5EF4-FFF2-40B4-BE49-F238E27FC236}">
                <a16:creationId xmlns:a16="http://schemas.microsoft.com/office/drawing/2014/main" id="{3890E1E0-1F3E-4414-B890-AEE7EA8D2492}"/>
              </a:ext>
            </a:extLst>
          </p:cNvPr>
          <p:cNvSpPr/>
          <p:nvPr/>
        </p:nvSpPr>
        <p:spPr>
          <a:xfrm>
            <a:off x="567905" y="842595"/>
            <a:ext cx="270295" cy="221014"/>
          </a:xfrm>
          <a:prstGeom prst="roundRect">
            <a:avLst/>
          </a:prstGeom>
          <a:solidFill>
            <a:srgbClr val="60A6DA"/>
          </a:solidFill>
          <a:ln w="6350">
            <a:solidFill>
              <a:srgbClr val="60A6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pic>
        <p:nvPicPr>
          <p:cNvPr id="293" name="Picture 292">
            <a:extLst>
              <a:ext uri="{FF2B5EF4-FFF2-40B4-BE49-F238E27FC236}">
                <a16:creationId xmlns:a16="http://schemas.microsoft.com/office/drawing/2014/main" id="{3631C556-E01D-430F-9488-A8AB18B81216}"/>
              </a:ext>
            </a:extLst>
          </p:cNvPr>
          <p:cNvPicPr>
            <a:picLocks noChangeAspect="1"/>
          </p:cNvPicPr>
          <p:nvPr/>
        </p:nvPicPr>
        <p:blipFill>
          <a:blip r:embed="rId3"/>
          <a:stretch>
            <a:fillRect/>
          </a:stretch>
        </p:blipFill>
        <p:spPr>
          <a:xfrm>
            <a:off x="5889132" y="4124645"/>
            <a:ext cx="2330591" cy="2184121"/>
          </a:xfrm>
          <a:prstGeom prst="rect">
            <a:avLst/>
          </a:prstGeom>
        </p:spPr>
      </p:pic>
      <p:sp>
        <p:nvSpPr>
          <p:cNvPr id="294" name="Oval 293">
            <a:extLst>
              <a:ext uri="{FF2B5EF4-FFF2-40B4-BE49-F238E27FC236}">
                <a16:creationId xmlns:a16="http://schemas.microsoft.com/office/drawing/2014/main" id="{81B76CB2-E5A2-4F28-9FB5-AACCB7285428}"/>
              </a:ext>
            </a:extLst>
          </p:cNvPr>
          <p:cNvSpPr/>
          <p:nvPr/>
        </p:nvSpPr>
        <p:spPr>
          <a:xfrm>
            <a:off x="5438933" y="1595508"/>
            <a:ext cx="965522" cy="985308"/>
          </a:xfrm>
          <a:prstGeom prst="ellipse">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cxnSp>
        <p:nvCxnSpPr>
          <p:cNvPr id="301" name="Straight Connector 300">
            <a:extLst>
              <a:ext uri="{FF2B5EF4-FFF2-40B4-BE49-F238E27FC236}">
                <a16:creationId xmlns:a16="http://schemas.microsoft.com/office/drawing/2014/main" id="{4584FD50-1B5B-4454-A4A7-2BD5937CB0AA}"/>
              </a:ext>
            </a:extLst>
          </p:cNvPr>
          <p:cNvCxnSpPr>
            <a:cxnSpLocks/>
          </p:cNvCxnSpPr>
          <p:nvPr/>
        </p:nvCxnSpPr>
        <p:spPr>
          <a:xfrm>
            <a:off x="6084711" y="2543783"/>
            <a:ext cx="626958" cy="165059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05" name="Rectangle: Rounded Corners 304">
            <a:extLst>
              <a:ext uri="{FF2B5EF4-FFF2-40B4-BE49-F238E27FC236}">
                <a16:creationId xmlns:a16="http://schemas.microsoft.com/office/drawing/2014/main" id="{24B3CE9B-2FD5-4959-AA15-0B2D391D92BC}"/>
              </a:ext>
            </a:extLst>
          </p:cNvPr>
          <p:cNvSpPr/>
          <p:nvPr/>
        </p:nvSpPr>
        <p:spPr>
          <a:xfrm>
            <a:off x="567905" y="4778449"/>
            <a:ext cx="270295" cy="221014"/>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sp>
        <p:nvSpPr>
          <p:cNvPr id="308" name="Rectangle: Rounded Corners 307">
            <a:extLst>
              <a:ext uri="{FF2B5EF4-FFF2-40B4-BE49-F238E27FC236}">
                <a16:creationId xmlns:a16="http://schemas.microsoft.com/office/drawing/2014/main" id="{29431357-2FFF-4D76-B55E-BB7B54A1AD51}"/>
              </a:ext>
            </a:extLst>
          </p:cNvPr>
          <p:cNvSpPr/>
          <p:nvPr/>
        </p:nvSpPr>
        <p:spPr>
          <a:xfrm>
            <a:off x="9624009" y="735194"/>
            <a:ext cx="2403728" cy="5280211"/>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nSpc>
                <a:spcPct val="90000"/>
              </a:lnSpc>
            </a:pPr>
            <a:r>
              <a:rPr lang="en-US" sz="1200" b="1">
                <a:solidFill>
                  <a:schemeClr val="tx1"/>
                </a:solidFill>
              </a:rPr>
              <a:t>            Growth Markets: </a:t>
            </a:r>
            <a:br>
              <a:rPr lang="en-US" sz="1200">
                <a:solidFill>
                  <a:schemeClr val="tx1"/>
                </a:solidFill>
              </a:rPr>
            </a:br>
            <a:br>
              <a:rPr lang="en-US" sz="1200">
                <a:solidFill>
                  <a:schemeClr val="tx1"/>
                </a:solidFill>
              </a:rPr>
            </a:br>
            <a:r>
              <a:rPr lang="en-US" sz="1200">
                <a:solidFill>
                  <a:schemeClr val="tx1"/>
                </a:solidFill>
              </a:rPr>
              <a:t>Poland, Romania, Turkey, the </a:t>
            </a:r>
            <a:br>
              <a:rPr lang="en-US" sz="1200">
                <a:solidFill>
                  <a:schemeClr val="tx1"/>
                </a:solidFill>
              </a:rPr>
            </a:br>
            <a:r>
              <a:rPr lang="en-US" sz="1200">
                <a:solidFill>
                  <a:schemeClr val="tx1"/>
                </a:solidFill>
              </a:rPr>
              <a:t>Philippines and our stakes in Asia</a:t>
            </a:r>
            <a:br>
              <a:rPr lang="en-US" sz="1200">
                <a:solidFill>
                  <a:schemeClr val="tx1"/>
                </a:solidFill>
              </a:rPr>
            </a:br>
            <a:br>
              <a:rPr lang="en-US" sz="1200">
                <a:solidFill>
                  <a:schemeClr val="tx1"/>
                </a:solidFill>
              </a:rPr>
            </a:br>
            <a:br>
              <a:rPr lang="en-US" sz="1200">
                <a:solidFill>
                  <a:schemeClr val="tx1"/>
                </a:solidFill>
              </a:rPr>
            </a:br>
            <a:br>
              <a:rPr lang="en-US" sz="1200">
                <a:solidFill>
                  <a:schemeClr val="tx1"/>
                </a:solidFill>
              </a:rPr>
            </a:br>
            <a:br>
              <a:rPr lang="en-US" sz="1200">
                <a:solidFill>
                  <a:schemeClr val="tx1"/>
                </a:solidFill>
              </a:rPr>
            </a:br>
            <a:r>
              <a:rPr lang="en-US" sz="1200">
                <a:solidFill>
                  <a:schemeClr val="tx1"/>
                </a:solidFill>
              </a:rPr>
              <a:t>   </a:t>
            </a:r>
            <a:r>
              <a:rPr lang="en-US" sz="1200" b="1">
                <a:solidFill>
                  <a:schemeClr val="tx1"/>
                </a:solidFill>
              </a:rPr>
              <a:t>         </a:t>
            </a: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r>
              <a:rPr lang="en-US" sz="1200" b="1">
                <a:solidFill>
                  <a:schemeClr val="tx1"/>
                </a:solidFill>
              </a:rPr>
              <a:t>             Wholesale Banking</a:t>
            </a:r>
            <a:br>
              <a:rPr lang="en-US" sz="1200" b="1">
                <a:solidFill>
                  <a:schemeClr val="tx1"/>
                </a:solidFill>
              </a:rPr>
            </a:br>
            <a:br>
              <a:rPr lang="en-US" sz="1200">
                <a:solidFill>
                  <a:schemeClr val="tx1"/>
                </a:solidFill>
              </a:rPr>
            </a:br>
            <a:r>
              <a:rPr lang="en-US" sz="1200">
                <a:solidFill>
                  <a:schemeClr val="tx1"/>
                </a:solidFill>
              </a:rPr>
              <a:t>Network and global franchises</a:t>
            </a:r>
            <a:br>
              <a:rPr lang="en-US" sz="1200">
                <a:solidFill>
                  <a:schemeClr val="tx1"/>
                </a:solidFill>
              </a:rPr>
            </a:br>
            <a:br>
              <a:rPr lang="en-US" sz="1200">
                <a:solidFill>
                  <a:schemeClr val="tx1"/>
                </a:solidFill>
              </a:rPr>
            </a:br>
            <a:endParaRPr lang="en-US" sz="1200">
              <a:solidFill>
                <a:schemeClr val="tx1"/>
              </a:solidFill>
            </a:endParaRPr>
          </a:p>
        </p:txBody>
      </p:sp>
      <p:sp>
        <p:nvSpPr>
          <p:cNvPr id="309" name="Rectangle: Rounded Corners 308">
            <a:extLst>
              <a:ext uri="{FF2B5EF4-FFF2-40B4-BE49-F238E27FC236}">
                <a16:creationId xmlns:a16="http://schemas.microsoft.com/office/drawing/2014/main" id="{94C685A2-54A9-467B-B252-C7FF016F2AEF}"/>
              </a:ext>
            </a:extLst>
          </p:cNvPr>
          <p:cNvSpPr/>
          <p:nvPr/>
        </p:nvSpPr>
        <p:spPr>
          <a:xfrm>
            <a:off x="9870946" y="853794"/>
            <a:ext cx="270295" cy="221014"/>
          </a:xfrm>
          <a:prstGeom prst="roundRect">
            <a:avLst/>
          </a:prstGeom>
          <a:solidFill>
            <a:srgbClr val="AB0066"/>
          </a:solidFill>
          <a:ln w="6350">
            <a:solidFill>
              <a:srgbClr val="AB00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sp>
        <p:nvSpPr>
          <p:cNvPr id="311" name="Rectangle: Rounded Corners 310">
            <a:extLst>
              <a:ext uri="{FF2B5EF4-FFF2-40B4-BE49-F238E27FC236}">
                <a16:creationId xmlns:a16="http://schemas.microsoft.com/office/drawing/2014/main" id="{26F2B383-CD64-4B19-8F93-A8A76F92DFE1}"/>
              </a:ext>
            </a:extLst>
          </p:cNvPr>
          <p:cNvSpPr/>
          <p:nvPr/>
        </p:nvSpPr>
        <p:spPr>
          <a:xfrm>
            <a:off x="9868122" y="4965954"/>
            <a:ext cx="270295" cy="221014"/>
          </a:xfrm>
          <a:prstGeom prst="roundRect">
            <a:avLst/>
          </a:prstGeom>
          <a:solidFill>
            <a:srgbClr val="333333"/>
          </a:solid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spTree>
    <p:extLst>
      <p:ext uri="{BB962C8B-B14F-4D97-AF65-F5344CB8AC3E}">
        <p14:creationId xmlns:p14="http://schemas.microsoft.com/office/powerpoint/2010/main" val="2408245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B6E4AC-67A9-4954-9B66-11CF4A53C007}"/>
              </a:ext>
            </a:extLst>
          </p:cNvPr>
          <p:cNvPicPr>
            <a:picLocks noChangeAspect="1"/>
          </p:cNvPicPr>
          <p:nvPr/>
        </p:nvPicPr>
        <p:blipFill>
          <a:blip r:embed="rId3"/>
          <a:stretch>
            <a:fillRect/>
          </a:stretch>
        </p:blipFill>
        <p:spPr>
          <a:xfrm>
            <a:off x="2752725" y="0"/>
            <a:ext cx="9439275" cy="6858000"/>
          </a:xfrm>
          <a:prstGeom prst="rect">
            <a:avLst/>
          </a:prstGeom>
        </p:spPr>
      </p:pic>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5</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a:xfrm>
            <a:off x="960894" y="720441"/>
            <a:ext cx="1499455" cy="817244"/>
          </a:xfrm>
        </p:spPr>
        <p:txBody>
          <a:bodyPr/>
          <a:lstStyle/>
          <a:p>
            <a:pPr algn="r"/>
            <a:r>
              <a:rPr lang="en-US">
                <a:cs typeface="ING Me"/>
              </a:rPr>
              <a:t>Story of </a:t>
            </a:r>
            <a:br>
              <a:rPr lang="en-US">
                <a:cs typeface="ING Me"/>
              </a:rPr>
            </a:br>
            <a:r>
              <a:rPr lang="en-US">
                <a:cs typeface="ING Me"/>
              </a:rPr>
              <a:t>how </a:t>
            </a:r>
            <a:br>
              <a:rPr lang="en-US">
                <a:cs typeface="ING Me"/>
              </a:rPr>
            </a:br>
            <a:r>
              <a:rPr lang="en-US">
                <a:cs typeface="ING Me"/>
              </a:rPr>
              <a:t>Corona </a:t>
            </a:r>
            <a:br>
              <a:rPr lang="en-US">
                <a:cs typeface="ING Me"/>
              </a:rPr>
            </a:br>
            <a:r>
              <a:rPr lang="en-US">
                <a:cs typeface="ING Me"/>
              </a:rPr>
              <a:t>started</a:t>
            </a:r>
            <a:endParaRPr lang="en-US"/>
          </a:p>
        </p:txBody>
      </p:sp>
      <p:sp>
        <p:nvSpPr>
          <p:cNvPr id="14" name="TextBox 13">
            <a:extLst>
              <a:ext uri="{FF2B5EF4-FFF2-40B4-BE49-F238E27FC236}">
                <a16:creationId xmlns:a16="http://schemas.microsoft.com/office/drawing/2014/main" id="{AF62EA50-9A15-4D67-954D-8299E5B56581}"/>
              </a:ext>
            </a:extLst>
          </p:cNvPr>
          <p:cNvSpPr txBox="1"/>
          <p:nvPr/>
        </p:nvSpPr>
        <p:spPr>
          <a:xfrm>
            <a:off x="1292165" y="5574669"/>
            <a:ext cx="1168184" cy="923330"/>
          </a:xfrm>
          <a:prstGeom prst="rect">
            <a:avLst/>
          </a:prstGeom>
          <a:noFill/>
        </p:spPr>
        <p:txBody>
          <a:bodyPr wrap="square">
            <a:spAutoFit/>
          </a:bodyPr>
          <a:lstStyle/>
          <a:p>
            <a:pPr algn="r"/>
            <a:r>
              <a:rPr lang="en-US">
                <a:cs typeface="ING Me"/>
              </a:rPr>
              <a:t>1</a:t>
            </a:r>
            <a:r>
              <a:rPr lang="en-US" baseline="30000">
                <a:cs typeface="ING Me"/>
              </a:rPr>
              <a:t>st</a:t>
            </a:r>
            <a:r>
              <a:rPr lang="en-US">
                <a:cs typeface="ING Me"/>
              </a:rPr>
              <a:t> </a:t>
            </a:r>
            <a:br>
              <a:rPr lang="en-US">
                <a:cs typeface="ING Me"/>
              </a:rPr>
            </a:br>
            <a:r>
              <a:rPr lang="en-US">
                <a:cs typeface="ING Me"/>
              </a:rPr>
              <a:t>February</a:t>
            </a:r>
            <a:br>
              <a:rPr lang="en-US">
                <a:cs typeface="ING Me"/>
              </a:rPr>
            </a:br>
            <a:r>
              <a:rPr lang="en-US">
                <a:cs typeface="ING Me"/>
              </a:rPr>
              <a:t>2020</a:t>
            </a:r>
            <a:endParaRPr lang="en-US"/>
          </a:p>
        </p:txBody>
      </p:sp>
    </p:spTree>
    <p:extLst>
      <p:ext uri="{BB962C8B-B14F-4D97-AF65-F5344CB8AC3E}">
        <p14:creationId xmlns:p14="http://schemas.microsoft.com/office/powerpoint/2010/main" val="3086559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6</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a:xfrm>
            <a:off x="960894" y="720441"/>
            <a:ext cx="1499455" cy="817244"/>
          </a:xfrm>
        </p:spPr>
        <p:txBody>
          <a:bodyPr/>
          <a:lstStyle/>
          <a:p>
            <a:pPr algn="r"/>
            <a:r>
              <a:rPr lang="en-US">
                <a:cs typeface="ING Me"/>
              </a:rPr>
              <a:t>Story of </a:t>
            </a:r>
            <a:br>
              <a:rPr lang="en-US">
                <a:cs typeface="ING Me"/>
              </a:rPr>
            </a:br>
            <a:r>
              <a:rPr lang="en-US">
                <a:cs typeface="ING Me"/>
              </a:rPr>
              <a:t>how </a:t>
            </a:r>
            <a:br>
              <a:rPr lang="en-US">
                <a:cs typeface="ING Me"/>
              </a:rPr>
            </a:br>
            <a:r>
              <a:rPr lang="en-US">
                <a:cs typeface="ING Me"/>
              </a:rPr>
              <a:t>Corona </a:t>
            </a:r>
            <a:br>
              <a:rPr lang="en-US">
                <a:cs typeface="ING Me"/>
              </a:rPr>
            </a:br>
            <a:r>
              <a:rPr lang="en-US">
                <a:cs typeface="ING Me"/>
              </a:rPr>
              <a:t>started</a:t>
            </a:r>
            <a:endParaRPr lang="en-US"/>
          </a:p>
        </p:txBody>
      </p:sp>
      <p:sp>
        <p:nvSpPr>
          <p:cNvPr id="14" name="TextBox 13">
            <a:extLst>
              <a:ext uri="{FF2B5EF4-FFF2-40B4-BE49-F238E27FC236}">
                <a16:creationId xmlns:a16="http://schemas.microsoft.com/office/drawing/2014/main" id="{AF62EA50-9A15-4D67-954D-8299E5B56581}"/>
              </a:ext>
            </a:extLst>
          </p:cNvPr>
          <p:cNvSpPr txBox="1"/>
          <p:nvPr/>
        </p:nvSpPr>
        <p:spPr>
          <a:xfrm>
            <a:off x="960894" y="5675894"/>
            <a:ext cx="1499455" cy="923330"/>
          </a:xfrm>
          <a:prstGeom prst="rect">
            <a:avLst/>
          </a:prstGeom>
          <a:noFill/>
        </p:spPr>
        <p:txBody>
          <a:bodyPr wrap="square">
            <a:spAutoFit/>
          </a:bodyPr>
          <a:lstStyle/>
          <a:p>
            <a:pPr algn="r"/>
            <a:r>
              <a:rPr lang="en-US">
                <a:cs typeface="ING Me"/>
              </a:rPr>
              <a:t>@Office 11</a:t>
            </a:r>
            <a:r>
              <a:rPr lang="en-US" baseline="30000">
                <a:cs typeface="ING Me"/>
              </a:rPr>
              <a:t>th</a:t>
            </a:r>
            <a:r>
              <a:rPr lang="en-US">
                <a:cs typeface="ING Me"/>
              </a:rPr>
              <a:t>  </a:t>
            </a:r>
            <a:br>
              <a:rPr lang="en-US">
                <a:cs typeface="ING Me"/>
              </a:rPr>
            </a:br>
            <a:r>
              <a:rPr lang="en-US">
                <a:cs typeface="ING Me"/>
              </a:rPr>
              <a:t>February</a:t>
            </a:r>
            <a:br>
              <a:rPr lang="en-US">
                <a:cs typeface="ING Me"/>
              </a:rPr>
            </a:br>
            <a:r>
              <a:rPr lang="en-US">
                <a:cs typeface="ING Me"/>
              </a:rPr>
              <a:t>2020</a:t>
            </a:r>
            <a:endParaRPr lang="en-US"/>
          </a:p>
        </p:txBody>
      </p:sp>
      <p:pic>
        <p:nvPicPr>
          <p:cNvPr id="6" name="Picture 5">
            <a:extLst>
              <a:ext uri="{FF2B5EF4-FFF2-40B4-BE49-F238E27FC236}">
                <a16:creationId xmlns:a16="http://schemas.microsoft.com/office/drawing/2014/main" id="{E0854B7F-CFDE-49EE-9384-6AF6E2F39BEE}"/>
              </a:ext>
            </a:extLst>
          </p:cNvPr>
          <p:cNvPicPr>
            <a:picLocks noChangeAspect="1"/>
          </p:cNvPicPr>
          <p:nvPr/>
        </p:nvPicPr>
        <p:blipFill>
          <a:blip r:embed="rId3"/>
          <a:stretch>
            <a:fillRect/>
          </a:stretch>
        </p:blipFill>
        <p:spPr>
          <a:xfrm>
            <a:off x="2919412" y="0"/>
            <a:ext cx="5667375" cy="6858000"/>
          </a:xfrm>
          <a:prstGeom prst="rect">
            <a:avLst/>
          </a:prstGeom>
        </p:spPr>
      </p:pic>
    </p:spTree>
    <p:extLst>
      <p:ext uri="{BB962C8B-B14F-4D97-AF65-F5344CB8AC3E}">
        <p14:creationId xmlns:p14="http://schemas.microsoft.com/office/powerpoint/2010/main" val="2577258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3A5765-42B6-490E-838A-A6E61D560CA0}"/>
              </a:ext>
            </a:extLst>
          </p:cNvPr>
          <p:cNvSpPr>
            <a:spLocks noGrp="1"/>
          </p:cNvSpPr>
          <p:nvPr>
            <p:ph type="sldNum" sz="quarter" idx="11"/>
          </p:nvPr>
        </p:nvSpPr>
        <p:spPr/>
        <p:txBody>
          <a:bodyPr/>
          <a:lstStyle/>
          <a:p>
            <a:fld id="{DDD2A080-DA64-4F5C-9131-47EB793B4410}" type="slidenum">
              <a:rPr lang="en-GB" noProof="0" smtClean="0"/>
              <a:pPr/>
              <a:t>7</a:t>
            </a:fld>
            <a:endParaRPr lang="en-GB" noProof="0"/>
          </a:p>
        </p:txBody>
      </p:sp>
      <p:sp>
        <p:nvSpPr>
          <p:cNvPr id="4" name="Title 3">
            <a:extLst>
              <a:ext uri="{FF2B5EF4-FFF2-40B4-BE49-F238E27FC236}">
                <a16:creationId xmlns:a16="http://schemas.microsoft.com/office/drawing/2014/main" id="{88997F16-BB05-4F8F-896F-F8A4BCE83936}"/>
              </a:ext>
            </a:extLst>
          </p:cNvPr>
          <p:cNvSpPr>
            <a:spLocks noGrp="1"/>
          </p:cNvSpPr>
          <p:nvPr>
            <p:ph type="title"/>
          </p:nvPr>
        </p:nvSpPr>
        <p:spPr/>
        <p:txBody>
          <a:bodyPr/>
          <a:lstStyle/>
          <a:p>
            <a:r>
              <a:rPr lang="en-US">
                <a:cs typeface="ING Me"/>
              </a:rPr>
              <a:t>First weeks/challenges </a:t>
            </a:r>
            <a:endParaRPr lang="en-US"/>
          </a:p>
        </p:txBody>
      </p:sp>
      <p:sp>
        <p:nvSpPr>
          <p:cNvPr id="7" name="Content Placeholder 1">
            <a:extLst>
              <a:ext uri="{FF2B5EF4-FFF2-40B4-BE49-F238E27FC236}">
                <a16:creationId xmlns:a16="http://schemas.microsoft.com/office/drawing/2014/main" id="{90017F27-0629-4EE5-947A-BEF1BF3ADE7F}"/>
              </a:ext>
            </a:extLst>
          </p:cNvPr>
          <p:cNvSpPr txBox="1">
            <a:spLocks/>
          </p:cNvSpPr>
          <p:nvPr/>
        </p:nvSpPr>
        <p:spPr bwMode="gray">
          <a:xfrm>
            <a:off x="7221505" y="2499853"/>
            <a:ext cx="4311458" cy="3460081"/>
          </a:xfrm>
          <a:prstGeom prst="rect">
            <a:avLst/>
          </a:prstGeom>
        </p:spPr>
        <p:txBody>
          <a:bodyPr vert="horz" lIns="0" tIns="0" rIns="0" bIns="0" rtlCol="0" anchor="t">
            <a:noAutofit/>
          </a:bodyPr>
          <a:lstStyle>
            <a:lvl1pPr marL="180000" indent="-180000" algn="l" defTabSz="914400" rtl="0" eaLnBrk="1" latinLnBrk="0" hangingPunct="1">
              <a:lnSpc>
                <a:spcPct val="90000"/>
              </a:lnSpc>
              <a:spcBef>
                <a:spcPts val="0"/>
              </a:spcBef>
              <a:spcAft>
                <a:spcPts val="300"/>
              </a:spcAft>
              <a:buClr>
                <a:schemeClr val="accent1"/>
              </a:buClr>
              <a:buFontTx/>
              <a:buBlip>
                <a:blip r:embed="rId3">
                  <a:extLst>
                    <a:ext uri="{96DAC541-7B7A-43D3-8B79-37D633B846F1}">
                      <asvg:svgBlip xmlns:asvg="http://schemas.microsoft.com/office/drawing/2016/SVG/main" r:embed="rId4"/>
                    </a:ext>
                  </a:extLst>
                </a:blip>
              </a:buBlip>
              <a:defRPr sz="2000" b="0" kern="1200" baseline="0">
                <a:solidFill>
                  <a:schemeClr val="tx1"/>
                </a:solidFill>
                <a:latin typeface="+mn-lt"/>
                <a:ea typeface="+mn-ea"/>
                <a:cs typeface="ING Me" pitchFamily="2" charset="0"/>
              </a:defRPr>
            </a:lvl1pPr>
            <a:lvl2pPr marL="360000" indent="-180000" algn="l" defTabSz="914400" rtl="0" eaLnBrk="1" latinLnBrk="0" hangingPunct="1">
              <a:lnSpc>
                <a:spcPct val="90000"/>
              </a:lnSpc>
              <a:spcBef>
                <a:spcPts val="0"/>
              </a:spcBef>
              <a:spcAft>
                <a:spcPts val="300"/>
              </a:spcAft>
              <a:buClr>
                <a:schemeClr val="accent2"/>
              </a:buClr>
              <a:buFontTx/>
              <a:buBlip>
                <a:blip r:embed="rId5">
                  <a:extLst>
                    <a:ext uri="{96DAC541-7B7A-43D3-8B79-37D633B846F1}">
                      <asvg:svgBlip xmlns:asvg="http://schemas.microsoft.com/office/drawing/2016/SVG/main" r:embed="rId6"/>
                    </a:ext>
                  </a:extLst>
                </a:blip>
              </a:buBlip>
              <a:defRPr sz="2000" kern="1200" baseline="0">
                <a:solidFill>
                  <a:schemeClr val="tx1"/>
                </a:solidFill>
                <a:latin typeface="+mn-lt"/>
                <a:ea typeface="+mn-ea"/>
                <a:cs typeface="ING Me" pitchFamily="2" charset="0"/>
              </a:defRPr>
            </a:lvl2pPr>
            <a:lvl3pPr marL="540000" indent="-180000" algn="l" defTabSz="914400" rtl="0" eaLnBrk="1" latinLnBrk="0" hangingPunct="1">
              <a:lnSpc>
                <a:spcPct val="90000"/>
              </a:lnSpc>
              <a:spcBef>
                <a:spcPts val="0"/>
              </a:spcBef>
              <a:spcAft>
                <a:spcPts val="300"/>
              </a:spcAft>
              <a:buClr>
                <a:schemeClr val="accent3"/>
              </a:buClr>
              <a:buFontTx/>
              <a:buBlip>
                <a:blip r:embed="rId7">
                  <a:extLst>
                    <a:ext uri="{96DAC541-7B7A-43D3-8B79-37D633B846F1}">
                      <asvg:svgBlip xmlns:asvg="http://schemas.microsoft.com/office/drawing/2016/SVG/main" r:embed="rId8"/>
                    </a:ext>
                  </a:extLst>
                </a:blip>
              </a:buBlip>
              <a:defRPr sz="2000" kern="1200" baseline="0">
                <a:solidFill>
                  <a:schemeClr val="tx1"/>
                </a:solidFill>
                <a:latin typeface="+mn-lt"/>
                <a:ea typeface="+mn-ea"/>
                <a:cs typeface="ING Me" pitchFamily="2" charset="0"/>
              </a:defRPr>
            </a:lvl3pPr>
            <a:lvl4pPr marL="720000" indent="-180000" algn="l" defTabSz="914400" rtl="0" eaLnBrk="1" latinLnBrk="0" hangingPunct="1">
              <a:lnSpc>
                <a:spcPct val="90000"/>
              </a:lnSpc>
              <a:spcBef>
                <a:spcPts val="0"/>
              </a:spcBef>
              <a:spcAft>
                <a:spcPts val="300"/>
              </a:spcAft>
              <a:buClr>
                <a:schemeClr val="accent4"/>
              </a:buClr>
              <a:buFontTx/>
              <a:buBlip>
                <a:blip r:embed="rId9">
                  <a:extLst>
                    <a:ext uri="{96DAC541-7B7A-43D3-8B79-37D633B846F1}">
                      <asvg:svgBlip xmlns:asvg="http://schemas.microsoft.com/office/drawing/2016/SVG/main" r:embed="rId10"/>
                    </a:ext>
                  </a:extLst>
                </a:blip>
              </a:buBlip>
              <a:defRPr sz="2000" kern="1200" baseline="0">
                <a:solidFill>
                  <a:schemeClr val="tx1"/>
                </a:solidFill>
                <a:latin typeface="+mn-lt"/>
                <a:ea typeface="+mn-ea"/>
                <a:cs typeface="ING Me" pitchFamily="2" charset="0"/>
              </a:defRPr>
            </a:lvl4pPr>
            <a:lvl5pPr marL="900000" indent="-180000" algn="l" defTabSz="914400" rtl="0" eaLnBrk="1" latinLnBrk="0" hangingPunct="1">
              <a:lnSpc>
                <a:spcPct val="90000"/>
              </a:lnSpc>
              <a:spcBef>
                <a:spcPts val="0"/>
              </a:spcBef>
              <a:spcAft>
                <a:spcPts val="300"/>
              </a:spcAft>
              <a:buClr>
                <a:schemeClr val="accent5"/>
              </a:buClr>
              <a:buFontTx/>
              <a:buBlip>
                <a:blip r:embed="rId11">
                  <a:extLst>
                    <a:ext uri="{96DAC541-7B7A-43D3-8B79-37D633B846F1}">
                      <asvg:svgBlip xmlns:asvg="http://schemas.microsoft.com/office/drawing/2016/SVG/main" r:embed="rId12"/>
                    </a:ext>
                  </a:extLst>
                </a:blip>
              </a:buBlip>
              <a:defRPr sz="2000" kern="1200" baseline="0">
                <a:solidFill>
                  <a:schemeClr val="tx1"/>
                </a:solidFill>
                <a:latin typeface="+mn-lt"/>
                <a:ea typeface="+mn-ea"/>
                <a:cs typeface="ING Me" pitchFamily="2" charset="0"/>
              </a:defRPr>
            </a:lvl5pPr>
            <a:lvl6pPr marL="1080000" indent="-180000" algn="l" defTabSz="914400" rtl="0" eaLnBrk="1" latinLnBrk="0" hangingPunct="1">
              <a:lnSpc>
                <a:spcPct val="93000"/>
              </a:lnSpc>
              <a:spcBef>
                <a:spcPts val="0"/>
              </a:spcBef>
              <a:buFontTx/>
              <a:buBlip>
                <a:blip r:embed="rId13">
                  <a:extLst>
                    <a:ext uri="{96DAC541-7B7A-43D3-8B79-37D633B846F1}">
                      <asvg:svgBlip xmlns:asvg="http://schemas.microsoft.com/office/drawing/2016/SVG/main" r:embed="rId14"/>
                    </a:ext>
                  </a:extLst>
                </a:blip>
              </a:buBlip>
              <a:defRPr sz="2000" kern="1200">
                <a:solidFill>
                  <a:schemeClr val="tx1"/>
                </a:solidFill>
                <a:latin typeface="+mn-lt"/>
                <a:ea typeface="+mn-ea"/>
                <a:cs typeface="+mn-cs"/>
              </a:defRPr>
            </a:lvl6pPr>
            <a:lvl7pPr marL="1260000" indent="-180000" algn="l" defTabSz="914400" rtl="0" eaLnBrk="1" latinLnBrk="0" hangingPunct="1">
              <a:lnSpc>
                <a:spcPct val="93000"/>
              </a:lnSpc>
              <a:spcBef>
                <a:spcPts val="0"/>
              </a:spcBef>
              <a:buFontTx/>
              <a:buBlip>
                <a:blip r:embed="rId15">
                  <a:extLst>
                    <a:ext uri="{96DAC541-7B7A-43D3-8B79-37D633B846F1}">
                      <asvg:svgBlip xmlns:asvg="http://schemas.microsoft.com/office/drawing/2016/SVG/main" r:embed="rId16"/>
                    </a:ext>
                  </a:extLst>
                </a:blip>
              </a:buBlip>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705" indent="-179705"/>
            <a:r>
              <a:rPr lang="en-US">
                <a:cs typeface="ING Me"/>
              </a:rPr>
              <a:t>Started working remotely</a:t>
            </a:r>
          </a:p>
          <a:p>
            <a:pPr marL="179705" indent="-179705"/>
            <a:endParaRPr lang="en-US">
              <a:cs typeface="ING Me"/>
            </a:endParaRPr>
          </a:p>
          <a:p>
            <a:pPr marL="179705" indent="-179705"/>
            <a:r>
              <a:rPr lang="en-US">
                <a:cs typeface="ING Me"/>
              </a:rPr>
              <a:t>IT challenges</a:t>
            </a:r>
          </a:p>
          <a:p>
            <a:pPr marL="0" indent="0">
              <a:buNone/>
            </a:pPr>
            <a:endParaRPr lang="en-US">
              <a:cs typeface="ING Me"/>
            </a:endParaRPr>
          </a:p>
          <a:p>
            <a:pPr marL="179705" indent="-179705"/>
            <a:r>
              <a:rPr lang="en-US" err="1">
                <a:cs typeface="ING Me"/>
              </a:rPr>
              <a:t>HWoW</a:t>
            </a:r>
            <a:r>
              <a:rPr lang="en-US">
                <a:cs typeface="ING Me"/>
              </a:rPr>
              <a:t> – home way of working </a:t>
            </a:r>
          </a:p>
        </p:txBody>
      </p:sp>
      <p:pic>
        <p:nvPicPr>
          <p:cNvPr id="11" name="Picture 10">
            <a:extLst>
              <a:ext uri="{FF2B5EF4-FFF2-40B4-BE49-F238E27FC236}">
                <a16:creationId xmlns:a16="http://schemas.microsoft.com/office/drawing/2014/main" id="{1CBFECCE-AB5F-4336-AA95-55DEDB0F175C}"/>
              </a:ext>
            </a:extLst>
          </p:cNvPr>
          <p:cNvPicPr>
            <a:picLocks noChangeAspect="1"/>
          </p:cNvPicPr>
          <p:nvPr/>
        </p:nvPicPr>
        <p:blipFill>
          <a:blip r:embed="rId17"/>
          <a:stretch>
            <a:fillRect/>
          </a:stretch>
        </p:blipFill>
        <p:spPr>
          <a:xfrm>
            <a:off x="659008" y="1538287"/>
            <a:ext cx="5686425" cy="3781425"/>
          </a:xfrm>
          <a:prstGeom prst="rect">
            <a:avLst/>
          </a:prstGeom>
        </p:spPr>
      </p:pic>
    </p:spTree>
    <p:extLst>
      <p:ext uri="{BB962C8B-B14F-4D97-AF65-F5344CB8AC3E}">
        <p14:creationId xmlns:p14="http://schemas.microsoft.com/office/powerpoint/2010/main" val="266151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8</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p:txBody>
          <a:bodyPr/>
          <a:lstStyle/>
          <a:p>
            <a:r>
              <a:rPr lang="en-US">
                <a:cs typeface="ING Me"/>
              </a:rPr>
              <a:t>First 3 months</a:t>
            </a:r>
            <a:endParaRPr lang="en-US"/>
          </a:p>
        </p:txBody>
      </p:sp>
      <p:pic>
        <p:nvPicPr>
          <p:cNvPr id="7" name="Graphic 6" descr="Add">
            <a:extLst>
              <a:ext uri="{FF2B5EF4-FFF2-40B4-BE49-F238E27FC236}">
                <a16:creationId xmlns:a16="http://schemas.microsoft.com/office/drawing/2014/main" id="{BB911DD7-BCEE-4859-8CE0-3186C2A9E3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0704" y="2783923"/>
            <a:ext cx="1142669" cy="1142669"/>
          </a:xfrm>
          <a:prstGeom prst="rect">
            <a:avLst/>
          </a:prstGeom>
        </p:spPr>
      </p:pic>
      <p:pic>
        <p:nvPicPr>
          <p:cNvPr id="5" name="Picture 4">
            <a:extLst>
              <a:ext uri="{FF2B5EF4-FFF2-40B4-BE49-F238E27FC236}">
                <a16:creationId xmlns:a16="http://schemas.microsoft.com/office/drawing/2014/main" id="{00480533-C403-4FCE-B65B-5CF6F806D45F}"/>
              </a:ext>
            </a:extLst>
          </p:cNvPr>
          <p:cNvPicPr>
            <a:picLocks noChangeAspect="1"/>
          </p:cNvPicPr>
          <p:nvPr/>
        </p:nvPicPr>
        <p:blipFill>
          <a:blip r:embed="rId5"/>
          <a:stretch>
            <a:fillRect/>
          </a:stretch>
        </p:blipFill>
        <p:spPr>
          <a:xfrm>
            <a:off x="3626415" y="2466990"/>
            <a:ext cx="1776533" cy="1776533"/>
          </a:xfrm>
          <a:prstGeom prst="rect">
            <a:avLst/>
          </a:prstGeom>
        </p:spPr>
      </p:pic>
      <p:pic>
        <p:nvPicPr>
          <p:cNvPr id="8" name="Picture 7">
            <a:extLst>
              <a:ext uri="{FF2B5EF4-FFF2-40B4-BE49-F238E27FC236}">
                <a16:creationId xmlns:a16="http://schemas.microsoft.com/office/drawing/2014/main" id="{B22214AD-EB54-48B5-95D8-BA1586DDF9BB}"/>
              </a:ext>
            </a:extLst>
          </p:cNvPr>
          <p:cNvPicPr>
            <a:picLocks noChangeAspect="1"/>
          </p:cNvPicPr>
          <p:nvPr/>
        </p:nvPicPr>
        <p:blipFill>
          <a:blip r:embed="rId6"/>
          <a:stretch>
            <a:fillRect/>
          </a:stretch>
        </p:blipFill>
        <p:spPr>
          <a:xfrm>
            <a:off x="7401129" y="2230402"/>
            <a:ext cx="2103860" cy="2103860"/>
          </a:xfrm>
          <a:prstGeom prst="rect">
            <a:avLst/>
          </a:prstGeom>
        </p:spPr>
      </p:pic>
      <p:sp>
        <p:nvSpPr>
          <p:cNvPr id="12" name="TextBox 11">
            <a:extLst>
              <a:ext uri="{FF2B5EF4-FFF2-40B4-BE49-F238E27FC236}">
                <a16:creationId xmlns:a16="http://schemas.microsoft.com/office/drawing/2014/main" id="{36B8F82A-E37F-4E97-900C-62484443F441}"/>
              </a:ext>
            </a:extLst>
          </p:cNvPr>
          <p:cNvSpPr txBox="1"/>
          <p:nvPr/>
        </p:nvSpPr>
        <p:spPr>
          <a:xfrm>
            <a:off x="1597917" y="3145469"/>
            <a:ext cx="8465574" cy="369332"/>
          </a:xfrm>
          <a:prstGeom prst="rect">
            <a:avLst/>
          </a:prstGeom>
          <a:noFill/>
        </p:spPr>
        <p:txBody>
          <a:bodyPr wrap="square">
            <a:spAutoFit/>
          </a:bodyPr>
          <a:lstStyle/>
          <a:p>
            <a:r>
              <a:rPr lang="en-US" b="1">
                <a:cs typeface="ING Me"/>
              </a:rPr>
              <a:t>Accountability</a:t>
            </a:r>
            <a:endParaRPr lang="en-US" b="1"/>
          </a:p>
        </p:txBody>
      </p:sp>
      <p:sp>
        <p:nvSpPr>
          <p:cNvPr id="14" name="TextBox 13">
            <a:extLst>
              <a:ext uri="{FF2B5EF4-FFF2-40B4-BE49-F238E27FC236}">
                <a16:creationId xmlns:a16="http://schemas.microsoft.com/office/drawing/2014/main" id="{BD308011-8856-4290-BDD7-5D407904226D}"/>
              </a:ext>
            </a:extLst>
          </p:cNvPr>
          <p:cNvSpPr txBox="1"/>
          <p:nvPr/>
        </p:nvSpPr>
        <p:spPr>
          <a:xfrm>
            <a:off x="9932745" y="3170590"/>
            <a:ext cx="855406" cy="369332"/>
          </a:xfrm>
          <a:prstGeom prst="rect">
            <a:avLst/>
          </a:prstGeom>
          <a:noFill/>
        </p:spPr>
        <p:txBody>
          <a:bodyPr wrap="square">
            <a:spAutoFit/>
          </a:bodyPr>
          <a:lstStyle/>
          <a:p>
            <a:r>
              <a:rPr lang="en-US" b="1">
                <a:cs typeface="ING Me"/>
              </a:rPr>
              <a:t>Trust</a:t>
            </a:r>
            <a:endParaRPr lang="en-US" b="1"/>
          </a:p>
        </p:txBody>
      </p:sp>
    </p:spTree>
    <p:extLst>
      <p:ext uri="{BB962C8B-B14F-4D97-AF65-F5344CB8AC3E}">
        <p14:creationId xmlns:p14="http://schemas.microsoft.com/office/powerpoint/2010/main" val="2382176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800115-80FB-4005-AB91-3A4168B481F1}"/>
              </a:ext>
            </a:extLst>
          </p:cNvPr>
          <p:cNvSpPr>
            <a:spLocks noGrp="1"/>
          </p:cNvSpPr>
          <p:nvPr>
            <p:ph idx="1"/>
          </p:nvPr>
        </p:nvSpPr>
        <p:spPr>
          <a:xfrm>
            <a:off x="659008" y="1141197"/>
            <a:ext cx="5220931" cy="699178"/>
          </a:xfrm>
        </p:spPr>
        <p:txBody>
          <a:bodyPr/>
          <a:lstStyle/>
          <a:p>
            <a:pPr marL="702945" lvl="2" indent="-342900">
              <a:buClr>
                <a:srgbClr val="525199"/>
              </a:buClr>
              <a:buFont typeface="Arial" panose="020B0604020202020204" pitchFamily="34" charset="0"/>
              <a:buChar char="•"/>
            </a:pPr>
            <a:r>
              <a:rPr lang="en-US">
                <a:ea typeface="+mn-lt"/>
                <a:cs typeface="+mn-lt"/>
              </a:rPr>
              <a:t>We observed 2 different behaviors: </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sp>
        <p:nvSpPr>
          <p:cNvPr id="3" name="Slide Number Placeholder 2">
            <a:extLst>
              <a:ext uri="{FF2B5EF4-FFF2-40B4-BE49-F238E27FC236}">
                <a16:creationId xmlns:a16="http://schemas.microsoft.com/office/drawing/2014/main" id="{1C5E6D6F-A15D-435B-BD6C-89CB64B50DEC}"/>
              </a:ext>
            </a:extLst>
          </p:cNvPr>
          <p:cNvSpPr>
            <a:spLocks noGrp="1"/>
          </p:cNvSpPr>
          <p:nvPr>
            <p:ph type="sldNum" sz="quarter" idx="11"/>
          </p:nvPr>
        </p:nvSpPr>
        <p:spPr/>
        <p:txBody>
          <a:bodyPr/>
          <a:lstStyle/>
          <a:p>
            <a:fld id="{DDD2A080-DA64-4F5C-9131-47EB793B4410}" type="slidenum">
              <a:rPr lang="en-GB" noProof="0" smtClean="0"/>
              <a:pPr/>
              <a:t>9</a:t>
            </a:fld>
            <a:endParaRPr lang="en-GB" noProof="0"/>
          </a:p>
        </p:txBody>
      </p:sp>
      <p:sp>
        <p:nvSpPr>
          <p:cNvPr id="4" name="Title 3">
            <a:extLst>
              <a:ext uri="{FF2B5EF4-FFF2-40B4-BE49-F238E27FC236}">
                <a16:creationId xmlns:a16="http://schemas.microsoft.com/office/drawing/2014/main" id="{82A7C25B-4157-4A37-9239-23623442563B}"/>
              </a:ext>
            </a:extLst>
          </p:cNvPr>
          <p:cNvSpPr>
            <a:spLocks noGrp="1"/>
          </p:cNvSpPr>
          <p:nvPr>
            <p:ph type="title"/>
          </p:nvPr>
        </p:nvSpPr>
        <p:spPr>
          <a:xfrm>
            <a:off x="657363" y="323953"/>
            <a:ext cx="10875600" cy="817244"/>
          </a:xfrm>
        </p:spPr>
        <p:txBody>
          <a:bodyPr/>
          <a:lstStyle/>
          <a:p>
            <a:r>
              <a:rPr lang="en-US"/>
              <a:t>First 3 months</a:t>
            </a:r>
          </a:p>
        </p:txBody>
      </p:sp>
      <p:pic>
        <p:nvPicPr>
          <p:cNvPr id="8" name="Picture 7">
            <a:extLst>
              <a:ext uri="{FF2B5EF4-FFF2-40B4-BE49-F238E27FC236}">
                <a16:creationId xmlns:a16="http://schemas.microsoft.com/office/drawing/2014/main" id="{9C9CC6C4-0308-49CF-9BB4-3D9D97392462}"/>
              </a:ext>
            </a:extLst>
          </p:cNvPr>
          <p:cNvPicPr>
            <a:picLocks noChangeAspect="1"/>
          </p:cNvPicPr>
          <p:nvPr/>
        </p:nvPicPr>
        <p:blipFill>
          <a:blip r:embed="rId3"/>
          <a:stretch>
            <a:fillRect/>
          </a:stretch>
        </p:blipFill>
        <p:spPr>
          <a:xfrm>
            <a:off x="1552835" y="1958441"/>
            <a:ext cx="3433276" cy="3433276"/>
          </a:xfrm>
          <a:prstGeom prst="rect">
            <a:avLst/>
          </a:prstGeom>
        </p:spPr>
      </p:pic>
      <p:pic>
        <p:nvPicPr>
          <p:cNvPr id="10" name="Picture 9">
            <a:extLst>
              <a:ext uri="{FF2B5EF4-FFF2-40B4-BE49-F238E27FC236}">
                <a16:creationId xmlns:a16="http://schemas.microsoft.com/office/drawing/2014/main" id="{1B88D3B9-1A0E-48AD-8629-641263C68B8A}"/>
              </a:ext>
            </a:extLst>
          </p:cNvPr>
          <p:cNvPicPr>
            <a:picLocks noChangeAspect="1"/>
          </p:cNvPicPr>
          <p:nvPr/>
        </p:nvPicPr>
        <p:blipFill>
          <a:blip r:embed="rId4"/>
          <a:stretch>
            <a:fillRect/>
          </a:stretch>
        </p:blipFill>
        <p:spPr>
          <a:xfrm>
            <a:off x="6702183" y="1840375"/>
            <a:ext cx="3741275" cy="3741275"/>
          </a:xfrm>
          <a:prstGeom prst="rect">
            <a:avLst/>
          </a:prstGeom>
        </p:spPr>
      </p:pic>
    </p:spTree>
    <p:extLst>
      <p:ext uri="{BB962C8B-B14F-4D97-AF65-F5344CB8AC3E}">
        <p14:creationId xmlns:p14="http://schemas.microsoft.com/office/powerpoint/2010/main" val="25225556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1_Office Theme">
  <a:themeElements>
    <a:clrScheme name="Colors 2">
      <a:dk1>
        <a:srgbClr val="3F3F3F"/>
      </a:dk1>
      <a:lt1>
        <a:sysClr val="window" lastClr="FFFFFF"/>
      </a:lt1>
      <a:dk2>
        <a:srgbClr val="313C41"/>
      </a:dk2>
      <a:lt2>
        <a:srgbClr val="FFFFFF"/>
      </a:lt2>
      <a:accent1>
        <a:srgbClr val="698A12"/>
      </a:accent1>
      <a:accent2>
        <a:srgbClr val="2872A1"/>
      </a:accent2>
      <a:accent3>
        <a:srgbClr val="EA6C00"/>
      </a:accent3>
      <a:accent4>
        <a:srgbClr val="C91719"/>
      </a:accent4>
      <a:accent5>
        <a:srgbClr val="803066"/>
      </a:accent5>
      <a:accent6>
        <a:srgbClr val="2B7C78"/>
      </a:accent6>
      <a:hlink>
        <a:srgbClr val="A05024"/>
      </a:hlink>
      <a:folHlink>
        <a:srgbClr val="FEC037"/>
      </a:folHlink>
    </a:clrScheme>
    <a:fontScheme name="Ultimate">
      <a:majorFont>
        <a:latin typeface="Aller"/>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013EBC8B37444E99F6AFF2D6AC8ABF" ma:contentTypeVersion="12" ma:contentTypeDescription="Een nieuw document maken." ma:contentTypeScope="" ma:versionID="d7b71d777f385cb6e37ff828cb752a61">
  <xsd:schema xmlns:xsd="http://www.w3.org/2001/XMLSchema" xmlns:xs="http://www.w3.org/2001/XMLSchema" xmlns:p="http://schemas.microsoft.com/office/2006/metadata/properties" xmlns:ns3="7d8f8ca1-6c4b-4319-8ee6-70b9faa747ff" xmlns:ns4="8ee5d0b8-0a60-4742-83e4-957b32f6e60d" targetNamespace="http://schemas.microsoft.com/office/2006/metadata/properties" ma:root="true" ma:fieldsID="36aa818f679f013c79d2d446fccf4fe2" ns3:_="" ns4:_="">
    <xsd:import namespace="7d8f8ca1-6c4b-4319-8ee6-70b9faa747ff"/>
    <xsd:import namespace="8ee5d0b8-0a60-4742-83e4-957b32f6e60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8f8ca1-6c4b-4319-8ee6-70b9faa747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ee5d0b8-0a60-4742-83e4-957b32f6e60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SharingHintHash" ma:index="19"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420B6F-4B64-46A1-9A19-B2FE47D81E41}">
  <ds:schemaRefs>
    <ds:schemaRef ds:uri="7d8f8ca1-6c4b-4319-8ee6-70b9faa747ff"/>
    <ds:schemaRef ds:uri="8ee5d0b8-0a60-4742-83e4-957b32f6e6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86EC564-F36D-4C59-80C1-BE5CD41B7078}">
  <ds:schemaRefs>
    <ds:schemaRef ds:uri="7d8f8ca1-6c4b-4319-8ee6-70b9faa747ff"/>
    <ds:schemaRef ds:uri="http://www.w3.org/XML/1998/namespace"/>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8ee5d0b8-0a60-4742-83e4-957b32f6e60d"/>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D7308874-4C1A-45F0-92E6-24696FD2CE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0</TotalTime>
  <Words>669</Words>
  <Application>Microsoft Office PowerPoint</Application>
  <PresentationFormat>Widescreen</PresentationFormat>
  <Paragraphs>231</Paragraphs>
  <Slides>23</Slides>
  <Notes>22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Calibri Light</vt:lpstr>
      <vt:lpstr>Arial</vt:lpstr>
      <vt:lpstr>Calibri</vt:lpstr>
      <vt:lpstr>Source Sans Pro</vt:lpstr>
      <vt:lpstr>Aller</vt:lpstr>
      <vt:lpstr>ING Me (Headings)</vt:lpstr>
      <vt:lpstr>ING Me</vt:lpstr>
      <vt:lpstr>system-ui</vt:lpstr>
      <vt:lpstr>ING_PP_Template_16x9_January2020</vt:lpstr>
      <vt:lpstr>1_ING_PP_Template_16x9_January2020</vt:lpstr>
      <vt:lpstr>1_Office Theme</vt:lpstr>
      <vt:lpstr>How's your bank</vt:lpstr>
      <vt:lpstr>Who are we?</vt:lpstr>
      <vt:lpstr>PowerPoint Presentation</vt:lpstr>
      <vt:lpstr>PowerPoint Presentation</vt:lpstr>
      <vt:lpstr>Story of  how  Corona  started</vt:lpstr>
      <vt:lpstr>Story of  how  Corona  started</vt:lpstr>
      <vt:lpstr>First weeks/challenges </vt:lpstr>
      <vt:lpstr>First 3 months</vt:lpstr>
      <vt:lpstr>First 3 months</vt:lpstr>
      <vt:lpstr>Leading by example</vt:lpstr>
      <vt:lpstr>PowerPoint Presentation</vt:lpstr>
      <vt:lpstr>How did ING support us? </vt:lpstr>
      <vt:lpstr>How did ING support us? </vt:lpstr>
      <vt:lpstr>What did WE do?</vt:lpstr>
      <vt:lpstr>What did WE do?</vt:lpstr>
      <vt:lpstr>Awareness &amp; Security</vt:lpstr>
      <vt:lpstr>Looking at the future</vt:lpstr>
      <vt:lpstr>Looking at the future - Hybrid / office / home </vt:lpstr>
      <vt:lpstr>Looking at the future - Psychological safety </vt:lpstr>
      <vt:lpstr>Looking at the future - Psychological safety</vt:lpstr>
      <vt:lpstr>Conclusion</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this presentation</dc:title>
  <dc:creator>Popa, M. (Mihai)</dc:creator>
  <cp:keywords>16x9; Template; Global; Think Forward; External</cp:keywords>
  <dc:description>April 2020</dc:description>
  <cp:lastModifiedBy>Proorocu, A. (Aurel-George)</cp:lastModifiedBy>
  <cp:revision>3</cp:revision>
  <dcterms:created xsi:type="dcterms:W3CDTF">2021-05-19T13:34:47Z</dcterms:created>
  <dcterms:modified xsi:type="dcterms:W3CDTF">2021-09-23T11:37:23Z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0x010100E1013EBC8B37444E99F6AFF2D6AC8ABF</vt:lpwstr>
  </property>
</Properties>
</file>